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1" r:id="rId14"/>
    <p:sldId id="272" r:id="rId15"/>
    <p:sldId id="314" r:id="rId16"/>
    <p:sldId id="269" r:id="rId17"/>
    <p:sldId id="270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97" r:id="rId28"/>
    <p:sldId id="298" r:id="rId29"/>
    <p:sldId id="282" r:id="rId30"/>
    <p:sldId id="294" r:id="rId31"/>
    <p:sldId id="295" r:id="rId32"/>
    <p:sldId id="296" r:id="rId33"/>
    <p:sldId id="300" r:id="rId34"/>
    <p:sldId id="299" r:id="rId35"/>
    <p:sldId id="302" r:id="rId36"/>
    <p:sldId id="285" r:id="rId37"/>
    <p:sldId id="293" r:id="rId38"/>
    <p:sldId id="303" r:id="rId39"/>
    <p:sldId id="286" r:id="rId40"/>
    <p:sldId id="287" r:id="rId41"/>
    <p:sldId id="288" r:id="rId42"/>
    <p:sldId id="289" r:id="rId43"/>
    <p:sldId id="290" r:id="rId44"/>
    <p:sldId id="291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</p:sldIdLst>
  <p:sldSz cx="12192000" cy="6858000"/>
  <p:notesSz cx="6858000" cy="9144000"/>
  <p:embeddedFontLst>
    <p:embeddedFont>
      <p:font typeface="나눔스퀘어" panose="020B0600000101010101" pitchFamily="50" charset="-127"/>
      <p:regular r:id="rId57"/>
    </p:embeddedFont>
    <p:embeddedFont>
      <p:font typeface="나눔스퀘어 Bold" panose="020B0600000101010101" pitchFamily="50" charset="-127"/>
      <p:bold r:id="rId58"/>
    </p:embeddedFont>
    <p:embeddedFont>
      <p:font typeface="나눔스퀘어 ExtraBold" panose="020B0600000101010101" pitchFamily="50" charset="-127"/>
      <p:bold r:id="rId59"/>
    </p:embeddedFont>
    <p:embeddedFont>
      <p:font typeface="Malgun Gothic" panose="020B0503020000020004" pitchFamily="50" charset="-127"/>
      <p:regular r:id="rId60"/>
      <p:bold r:id="rId61"/>
    </p:embeddedFont>
    <p:embeddedFont>
      <p:font typeface="Malgun Gothic" panose="020B0503020000020004" pitchFamily="50" charset="-127"/>
      <p:regular r:id="rId60"/>
      <p:bold r:id="rId61"/>
    </p:embeddedFont>
    <p:embeddedFont>
      <p:font typeface="아리따-돋움(TTF)-Bold" panose="02020603020101020101" pitchFamily="18" charset="-127"/>
      <p:regular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2511"/>
    <a:srgbClr val="E94543"/>
    <a:srgbClr val="FEB100"/>
    <a:srgbClr val="39BACF"/>
    <a:srgbClr val="FE4C4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0" autoAdjust="0"/>
    <p:restoredTop sz="94940" autoAdjust="0"/>
  </p:normalViewPr>
  <p:slideViewPr>
    <p:cSldViewPr snapToGrid="0">
      <p:cViewPr>
        <p:scale>
          <a:sx n="75" d="100"/>
          <a:sy n="75" d="100"/>
        </p:scale>
        <p:origin x="83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B1224D-A804-4A06-A67E-A93883689EE9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43C2EE-65F5-4CBE-826F-52635E6A84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5319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상위</a:t>
            </a:r>
            <a:r>
              <a:rPr lang="en-US" altLang="ko-KR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20</a:t>
            </a: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명의 </a:t>
            </a:r>
            <a:r>
              <a:rPr lang="en-US" altLang="ko-KR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20</a:t>
            </a:r>
            <a:r>
              <a:rPr lang="ko-KR" altLang="en-US" sz="12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개영상</a:t>
            </a: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12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정보에따른</a:t>
            </a: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12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썸네일주소</a:t>
            </a:r>
            <a:r>
              <a:rPr lang="en-US" altLang="ko-KR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,</a:t>
            </a: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조회수</a:t>
            </a:r>
            <a:r>
              <a:rPr lang="en-US" altLang="ko-KR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,</a:t>
            </a: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업로드 날짜</a:t>
            </a:r>
            <a:r>
              <a:rPr lang="en-US" altLang="ko-KR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,</a:t>
            </a:r>
            <a:r>
              <a:rPr lang="ko-KR" altLang="en-US" sz="12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좋아요수</a:t>
            </a: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 </a:t>
            </a:r>
            <a:r>
              <a:rPr lang="ko-KR" altLang="en-US" sz="12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싫어요수</a:t>
            </a:r>
            <a:r>
              <a:rPr lang="en-US" altLang="ko-KR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,</a:t>
            </a:r>
            <a:r>
              <a:rPr lang="ko-KR" altLang="en-US" sz="12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댓글갯수</a:t>
            </a:r>
            <a:r>
              <a:rPr lang="en-US" altLang="ko-KR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,</a:t>
            </a: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영상길이를 뽑아</a:t>
            </a:r>
            <a:r>
              <a:rPr lang="en-US" altLang="ko-KR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,,,,,,,..</a:t>
            </a: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각각의 </a:t>
            </a:r>
            <a:r>
              <a:rPr lang="en-US" altLang="ko-KR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csv</a:t>
            </a:r>
            <a:r>
              <a:rPr lang="ko-KR" altLang="en-US" sz="12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파일로 정렬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3C2EE-65F5-4CBE-826F-52635E6A84AC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11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3C2EE-65F5-4CBE-826F-52635E6A84AC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356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푸드</a:t>
            </a:r>
            <a:r>
              <a:rPr lang="en-US" altLang="ko-KR" dirty="0"/>
              <a:t>, </a:t>
            </a:r>
            <a:r>
              <a:rPr lang="ko-KR" altLang="en-US" dirty="0"/>
              <a:t>게임</a:t>
            </a:r>
            <a:r>
              <a:rPr lang="en-US" altLang="ko-KR" dirty="0"/>
              <a:t>, IT, </a:t>
            </a:r>
            <a:r>
              <a:rPr lang="ko-KR" altLang="en-US" dirty="0"/>
              <a:t>스포츠 </a:t>
            </a:r>
            <a:r>
              <a:rPr lang="en-US" altLang="ko-KR" dirty="0"/>
              <a:t>– </a:t>
            </a:r>
            <a:r>
              <a:rPr lang="ko-KR" altLang="en-US" dirty="0"/>
              <a:t>영상길이 그래프 </a:t>
            </a:r>
            <a:r>
              <a:rPr lang="en-US" altLang="ko-KR" dirty="0"/>
              <a:t>(</a:t>
            </a:r>
            <a:r>
              <a:rPr lang="ko-KR" altLang="en-US" dirty="0" err="1"/>
              <a:t>의미없는</a:t>
            </a:r>
            <a:r>
              <a:rPr lang="ko-KR" altLang="en-US" dirty="0"/>
              <a:t> 것들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3C2EE-65F5-4CBE-826F-52635E6A84A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2646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https://www.ranks.nl/stopwords/korean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3C2EE-65F5-4CBE-826F-52635E6A84A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378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43C2EE-65F5-4CBE-826F-52635E6A84A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354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969D14-29E3-4CFE-BC79-7719538672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8C6611-9287-4256-B866-42E140012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C7F0FE-64E4-46C6-8864-13CADAFA1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F14F9-08EF-47AA-B8EB-90EF0AD2B216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27B7D6-BFCC-4F65-BD87-740EA5AAD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104CC3-4274-4C7E-AEA5-7D257DBDB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027-0E21-4AAE-B742-7E823E14F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226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F3E616-B23D-4C02-BDD1-C7212684C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299BD5-78E4-45B2-9DAB-912DE6A82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400552-A0AD-4AD4-9C23-B7858666E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F14F9-08EF-47AA-B8EB-90EF0AD2B216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CD081A-2275-4A8E-84A6-29746555E1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1345AB-9BCE-4676-B2C8-1C4A9E196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027-0E21-4AAE-B742-7E823E14F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0642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BB5263-F374-4FFF-AF5D-D3D6EA2139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D5212AA-CAA8-45E3-89B5-7A923D3C7F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2DEA6A-D509-4F26-861F-EB2057486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F14F9-08EF-47AA-B8EB-90EF0AD2B216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853CCE-A175-4379-AC2E-32FAB7966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D8B492-119C-4547-9639-6191505D4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027-0E21-4AAE-B742-7E823E14F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6137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E8A2F9-A3E1-4945-9190-BC53AE3AF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5DDD70-F611-40F8-A1B0-01B30F5D90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4E8A8-7643-4CD7-B41A-504BE24C7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F14F9-08EF-47AA-B8EB-90EF0AD2B216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D64DE-AA65-4905-BEC2-5890EB74D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9D307C-6951-4C90-A2AE-A3DC7E4B2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027-0E21-4AAE-B742-7E823E14F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350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37AF9A-0F7C-4178-9AEA-AF732EF76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5285B5-3C33-4683-A30B-0DF49CC7C2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C914EA-E2D3-40F3-9C55-3710870EB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F14F9-08EF-47AA-B8EB-90EF0AD2B216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F3D990-B851-4C03-A8F3-43B70DE94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6ACE86-A76F-4FDF-A6F7-8F49436B4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027-0E21-4AAE-B742-7E823E14F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32615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E85A1B-B710-44C9-9F66-A4B3E725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46CF9-F9B7-410B-82B3-CC9ECAC50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3441D0-9FF3-4473-A90F-E52BDD30DE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750F4C3-0019-4974-A0E9-41AD9D339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F14F9-08EF-47AA-B8EB-90EF0AD2B216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FE2C65D-CF8F-427B-965D-D263EE3AA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BB62E46-1C9C-464B-96FE-C95E0CDFD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027-0E21-4AAE-B742-7E823E14F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674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36C866-2332-4C26-8E14-2FA380D99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BE08DC7-6971-4E53-8894-82CAA26AB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D72155E-9A77-4D67-8988-F223D5F717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7D6C1A7-6DB2-4835-B327-316896E6EC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49333E3-CB08-4E30-984C-524109E0C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0AC4460-A119-41D4-B134-FBE176B9B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F14F9-08EF-47AA-B8EB-90EF0AD2B216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BFAED71-F50F-4DF1-BAB6-8B3EC53B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D89172B-8E97-451F-8822-0E894C190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027-0E21-4AAE-B742-7E823E14F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9023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B8825D-4615-41A7-B225-6154803BD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762767E-96A7-48DD-A9B5-5BA21A26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F14F9-08EF-47AA-B8EB-90EF0AD2B216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CBEA998-5DBA-47EA-86D5-C027210CE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3C16C6-E368-4897-8707-4265A7E0E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027-0E21-4AAE-B742-7E823E14F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544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49EFD07-D636-4B53-BE49-D07095895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F14F9-08EF-47AA-B8EB-90EF0AD2B216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B5DFDA-AC13-474B-B544-584426A38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06D6E2A-C7B1-48F3-BDF4-2FF23BB3E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027-0E21-4AAE-B742-7E823E14F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9575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E2A2BF-3768-472E-8991-548AF6E97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8A3513-06E8-4DA0-9E69-C0A472FCC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2E3961D-11A5-4D4B-A4B6-04EE2F5E3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1E77F8-36C2-4A77-AAC1-AA05D0063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F14F9-08EF-47AA-B8EB-90EF0AD2B216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19974E-BB4C-4EEB-8C99-4BDD9062F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83C8AAD-1FB0-4738-958C-4AC4D3A34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027-0E21-4AAE-B742-7E823E14F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886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462320-A2E4-4A82-B6E9-649A46C21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0DF5EA4-5BFB-4CAF-BD81-5D3C014B86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DD459D4-313E-4445-8DDF-D0EFE83033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8DC5BD-66DB-4D1E-8022-9D1491C9B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0F14F9-08EF-47AA-B8EB-90EF0AD2B216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29A463-B8A8-483E-B009-E63A26DEC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B82862-EA6B-4D86-8525-C301A457E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E027-0E21-4AAE-B742-7E823E14F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823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BE4237F-6E77-4355-A9E4-A9F00A3D9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985A8E-2C3D-4128-A645-52B14D726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9F3F04-098F-44BC-AD1B-5E1E18248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F14F9-08EF-47AA-B8EB-90EF0AD2B216}" type="datetimeFigureOut">
              <a:rPr lang="ko-KR" altLang="en-US" smtClean="0"/>
              <a:t>2020-06-21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4A768A-CA75-4F13-A5EF-B2A4A5BD19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BD16FCA-3D86-4B0F-85DF-DADC6D087B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1E027-0E21-4AAE-B742-7E823E14FE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164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kr.socialerus.com/ranking/" TargetMode="External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10" Type="http://schemas.openxmlformats.org/officeDocument/2006/relationships/image" Target="../media/image17.png"/><Relationship Id="rId4" Type="http://schemas.openxmlformats.org/officeDocument/2006/relationships/image" Target="../media/image1.png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kr.socialerus.com/ranking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0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nks.nl/stopwords/korean" TargetMode="External"/><Relationship Id="rId7" Type="http://schemas.microsoft.com/office/2007/relationships/hdphoto" Target="../media/hdphoto1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microsoft.com/office/2007/relationships/hdphoto" Target="../media/hdphoto1.wdp"/><Relationship Id="rId2" Type="http://schemas.openxmlformats.org/officeDocument/2006/relationships/image" Target="../media/image38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microsoft.com/office/2007/relationships/hdphoto" Target="../media/hdphoto1.wdp"/><Relationship Id="rId2" Type="http://schemas.openxmlformats.org/officeDocument/2006/relationships/image" Target="../media/image38.png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file:///C:\Users\acorn\Desktop\plotly-3d-scatter-small_4.html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microsoft.com/office/2007/relationships/hdphoto" Target="../media/hdphoto1.wdp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microsoft.com/office/2007/relationships/hdphoto" Target="../media/hdphoto1.wdp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microsoft.com/office/2007/relationships/hdphoto" Target="../media/hdphoto1.wdp"/><Relationship Id="rId7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microsoft.com/office/2007/relationships/hdphoto" Target="../media/hdphoto1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microsoft.com/office/2007/relationships/hdphoto" Target="../media/hdphoto1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3.png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jpg"/><Relationship Id="rId7" Type="http://schemas.openxmlformats.org/officeDocument/2006/relationships/image" Target="../media/image103.png"/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microsoft.com/office/2007/relationships/hdphoto" Target="../media/hdphoto1.wdp"/><Relationship Id="rId4" Type="http://schemas.openxmlformats.org/officeDocument/2006/relationships/image" Target="../media/image100.png"/><Relationship Id="rId9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microsoft.com/office/2007/relationships/hdphoto" Target="../media/hdphoto1.wdp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94.png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EB505462-2655-4507-8E8B-B251850A40A8}"/>
              </a:ext>
            </a:extLst>
          </p:cNvPr>
          <p:cNvSpPr txBox="1"/>
          <p:nvPr/>
        </p:nvSpPr>
        <p:spPr>
          <a:xfrm>
            <a:off x="2369758" y="3301303"/>
            <a:ext cx="745248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0" i="0" u="none" strike="noStrike" cap="none" dirty="0" err="1">
                <a:solidFill>
                  <a:srgbClr val="E9454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컨텐츠별</a:t>
            </a:r>
            <a:r>
              <a:rPr lang="ko-KR" altLang="en-US" sz="4800" b="0" i="0" u="none" strike="noStrike" cap="none" dirty="0">
                <a:solidFill>
                  <a:srgbClr val="E94543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algun Gothic"/>
                <a:sym typeface="Malgun Gothic"/>
              </a:rPr>
              <a:t> 유튜브 트렌드 분석</a:t>
            </a:r>
            <a:endParaRPr lang="ko-KR" altLang="en-US" sz="2400" dirty="0">
              <a:solidFill>
                <a:srgbClr val="E94543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B58FC7E-61B2-40CF-9D16-4B464FC4159D}"/>
              </a:ext>
            </a:extLst>
          </p:cNvPr>
          <p:cNvGrpSpPr/>
          <p:nvPr/>
        </p:nvGrpSpPr>
        <p:grpSpPr>
          <a:xfrm>
            <a:off x="3904969" y="1476967"/>
            <a:ext cx="4154309" cy="1384069"/>
            <a:chOff x="3844273" y="2358586"/>
            <a:chExt cx="4154309" cy="1384069"/>
          </a:xfrm>
        </p:grpSpPr>
        <p:pic>
          <p:nvPicPr>
            <p:cNvPr id="5" name="Google Shape;88;p13" descr="유튜브">
              <a:extLst>
                <a:ext uri="{FF2B5EF4-FFF2-40B4-BE49-F238E27FC236}">
                  <a16:creationId xmlns:a16="http://schemas.microsoft.com/office/drawing/2014/main" id="{5CAC17D9-3DC1-417A-982A-3BD4A5BD4DB5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3844273" y="2358586"/>
              <a:ext cx="1525750" cy="1384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88;p13" descr="유튜브">
              <a:extLst>
                <a:ext uri="{FF2B5EF4-FFF2-40B4-BE49-F238E27FC236}">
                  <a16:creationId xmlns:a16="http://schemas.microsoft.com/office/drawing/2014/main" id="{639CCC3E-D67B-4C14-AF49-A34D54A3F2D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5400274" y="2358586"/>
              <a:ext cx="2598308" cy="138406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317AB623-53B3-4188-8BD3-19F0587F7BB2}"/>
              </a:ext>
            </a:extLst>
          </p:cNvPr>
          <p:cNvCxnSpPr/>
          <p:nvPr/>
        </p:nvCxnSpPr>
        <p:spPr>
          <a:xfrm>
            <a:off x="2165683" y="3110847"/>
            <a:ext cx="7632882" cy="0"/>
          </a:xfrm>
          <a:prstGeom prst="line">
            <a:avLst/>
          </a:prstGeom>
          <a:ln w="28575">
            <a:solidFill>
              <a:srgbClr val="E94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C9C3484-F891-4517-830B-5F0CF2EF2C08}"/>
              </a:ext>
            </a:extLst>
          </p:cNvPr>
          <p:cNvCxnSpPr/>
          <p:nvPr/>
        </p:nvCxnSpPr>
        <p:spPr>
          <a:xfrm>
            <a:off x="2165683" y="4339585"/>
            <a:ext cx="7632882" cy="0"/>
          </a:xfrm>
          <a:prstGeom prst="line">
            <a:avLst/>
          </a:prstGeom>
          <a:ln w="28575">
            <a:solidFill>
              <a:srgbClr val="E945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408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5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6BDE91C-0814-4984-8CDF-C88479FCC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0"/>
            <a:ext cx="10236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5ED9F8F-8BC3-4D01-B663-52206E2EFF68}"/>
              </a:ext>
            </a:extLst>
          </p:cNvPr>
          <p:cNvGrpSpPr/>
          <p:nvPr/>
        </p:nvGrpSpPr>
        <p:grpSpPr>
          <a:xfrm>
            <a:off x="465513" y="399011"/>
            <a:ext cx="4742555" cy="369332"/>
            <a:chOff x="465513" y="399011"/>
            <a:chExt cx="4742555" cy="36933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35D4BAF-871F-4355-B9C9-45550A1BA08D}"/>
                </a:ext>
              </a:extLst>
            </p:cNvPr>
            <p:cNvSpPr txBox="1"/>
            <p:nvPr/>
          </p:nvSpPr>
          <p:spPr>
            <a:xfrm>
              <a:off x="615144" y="399011"/>
              <a:ext cx="45929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한국을 포함한 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91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 국가에서 현지 버전을 출시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6BD130CF-1347-4D5C-890E-CA392DAABA11}"/>
                </a:ext>
              </a:extLst>
            </p:cNvPr>
            <p:cNvCxnSpPr>
              <a:cxnSpLocks/>
            </p:cNvCxnSpPr>
            <p:nvPr/>
          </p:nvCxnSpPr>
          <p:spPr>
            <a:xfrm>
              <a:off x="465513" y="399011"/>
              <a:ext cx="0" cy="36933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47961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5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1132A601-13ED-4C1D-88CB-9F958146F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0"/>
            <a:ext cx="10236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0EA5AA5A-D20C-4FA6-81C4-16B0237494A1}"/>
              </a:ext>
            </a:extLst>
          </p:cNvPr>
          <p:cNvGrpSpPr/>
          <p:nvPr/>
        </p:nvGrpSpPr>
        <p:grpSpPr>
          <a:xfrm>
            <a:off x="465513" y="399011"/>
            <a:ext cx="5625810" cy="369332"/>
            <a:chOff x="465513" y="399011"/>
            <a:chExt cx="5625810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549705E-6303-42C5-BAEC-3898C3A0F955}"/>
                </a:ext>
              </a:extLst>
            </p:cNvPr>
            <p:cNvSpPr txBox="1"/>
            <p:nvPr/>
          </p:nvSpPr>
          <p:spPr>
            <a:xfrm>
              <a:off x="615144" y="399011"/>
              <a:ext cx="54761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지금 이 순간에도 늘고 있는 세계의 유튜브 크리에이터 수</a:t>
              </a:r>
              <a:endParaRPr lang="en-US" altLang="ko-KR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05BF1B0-FE85-4CE6-84CE-80A228EC7ECE}"/>
                </a:ext>
              </a:extLst>
            </p:cNvPr>
            <p:cNvCxnSpPr>
              <a:cxnSpLocks/>
            </p:cNvCxnSpPr>
            <p:nvPr/>
          </p:nvCxnSpPr>
          <p:spPr>
            <a:xfrm>
              <a:off x="465513" y="399011"/>
              <a:ext cx="0" cy="36933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69566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5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5800A285-BB92-4233-9859-F750C77A5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0"/>
            <a:ext cx="10236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ADF2E5B-BD9A-48A1-ADDB-A30FD6723EC9}"/>
              </a:ext>
            </a:extLst>
          </p:cNvPr>
          <p:cNvGrpSpPr/>
          <p:nvPr/>
        </p:nvGrpSpPr>
        <p:grpSpPr>
          <a:xfrm>
            <a:off x="465513" y="399011"/>
            <a:ext cx="4896443" cy="369332"/>
            <a:chOff x="465513" y="399011"/>
            <a:chExt cx="4896443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57D91D9-F8AC-4331-93EA-4530EC1613CD}"/>
                </a:ext>
              </a:extLst>
            </p:cNvPr>
            <p:cNvSpPr txBox="1"/>
            <p:nvPr/>
          </p:nvSpPr>
          <p:spPr>
            <a:xfrm>
              <a:off x="615144" y="399011"/>
              <a:ext cx="4746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매일 유튜브 동영상을 시청하는 시간 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- 10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억 시간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369734C7-D569-43FC-A5A6-0B51368A77A1}"/>
                </a:ext>
              </a:extLst>
            </p:cNvPr>
            <p:cNvCxnSpPr>
              <a:cxnSpLocks/>
            </p:cNvCxnSpPr>
            <p:nvPr/>
          </p:nvCxnSpPr>
          <p:spPr>
            <a:xfrm>
              <a:off x="465513" y="399011"/>
              <a:ext cx="0" cy="36933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20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7210548-DC37-4413-BDA3-E12783815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1DF1A9-485B-4EE6-AB96-64FDD3BC5226}"/>
              </a:ext>
            </a:extLst>
          </p:cNvPr>
          <p:cNvSpPr txBox="1"/>
          <p:nvPr/>
        </p:nvSpPr>
        <p:spPr>
          <a:xfrm>
            <a:off x="5782452" y="1624751"/>
            <a:ext cx="627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02</a:t>
            </a:r>
            <a:endParaRPr lang="ko-KR" altLang="en-US" sz="2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8F42-845A-40C5-A415-61DAFA9F8829}"/>
              </a:ext>
            </a:extLst>
          </p:cNvPr>
          <p:cNvSpPr txBox="1"/>
          <p:nvPr/>
        </p:nvSpPr>
        <p:spPr>
          <a:xfrm>
            <a:off x="4516081" y="2705725"/>
            <a:ext cx="31598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구독자수와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r>
              <a:rPr lang="ko-KR" altLang="en-US" sz="3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요인별</a:t>
            </a:r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상관분석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0C04B5-1C4A-4A03-9ED9-0EAD0173C582}"/>
              </a:ext>
            </a:extLst>
          </p:cNvPr>
          <p:cNvCxnSpPr>
            <a:cxnSpLocks/>
          </p:cNvCxnSpPr>
          <p:nvPr/>
        </p:nvCxnSpPr>
        <p:spPr>
          <a:xfrm>
            <a:off x="3786850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66BBCE4-4D80-47F8-A388-96ADD98FDA14}"/>
              </a:ext>
            </a:extLst>
          </p:cNvPr>
          <p:cNvCxnSpPr>
            <a:cxnSpLocks/>
          </p:cNvCxnSpPr>
          <p:nvPr/>
        </p:nvCxnSpPr>
        <p:spPr>
          <a:xfrm>
            <a:off x="8476948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55B8F9-F810-4F7C-B8A0-C37CBB4066A7}"/>
              </a:ext>
            </a:extLst>
          </p:cNvPr>
          <p:cNvGrpSpPr/>
          <p:nvPr/>
        </p:nvGrpSpPr>
        <p:grpSpPr>
          <a:xfrm>
            <a:off x="5267591" y="4550232"/>
            <a:ext cx="1656818" cy="503169"/>
            <a:chOff x="3844273" y="2358586"/>
            <a:chExt cx="4154309" cy="1384069"/>
          </a:xfrm>
        </p:grpSpPr>
        <p:pic>
          <p:nvPicPr>
            <p:cNvPr id="15" name="Google Shape;88;p13" descr="유튜브">
              <a:extLst>
                <a:ext uri="{FF2B5EF4-FFF2-40B4-BE49-F238E27FC236}">
                  <a16:creationId xmlns:a16="http://schemas.microsoft.com/office/drawing/2014/main" id="{D7E4BD2D-926E-4AA5-8D68-BFF56F2746F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3844273" y="2358586"/>
              <a:ext cx="1525750" cy="138406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Google Shape;88;p13" descr="유튜브">
              <a:extLst>
                <a:ext uri="{FF2B5EF4-FFF2-40B4-BE49-F238E27FC236}">
                  <a16:creationId xmlns:a16="http://schemas.microsoft.com/office/drawing/2014/main" id="{88981CFC-9B6D-4CD3-9FB1-32ECBE209DC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5400274" y="2358586"/>
              <a:ext cx="2598308" cy="138406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7521646A-5F42-4844-9274-20DED885F42B}"/>
              </a:ext>
            </a:extLst>
          </p:cNvPr>
          <p:cNvSpPr/>
          <p:nvPr/>
        </p:nvSpPr>
        <p:spPr>
          <a:xfrm>
            <a:off x="3879025" y="3113753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</p:spTree>
    <p:extLst>
      <p:ext uri="{BB962C8B-B14F-4D97-AF65-F5344CB8AC3E}">
        <p14:creationId xmlns:p14="http://schemas.microsoft.com/office/powerpoint/2010/main" val="1101251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7FA8A5F-1C28-4DAF-9DB5-692BEA414F3C}"/>
              </a:ext>
            </a:extLst>
          </p:cNvPr>
          <p:cNvSpPr txBox="1"/>
          <p:nvPr/>
        </p:nvSpPr>
        <p:spPr>
          <a:xfrm>
            <a:off x="3415618" y="571940"/>
            <a:ext cx="536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소셜러스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사이트의 상위에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랭크된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유튜버를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대상으로 함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D377FA-C985-47C9-8286-838A29B2A86C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BB01EF-0C8A-4042-8F58-C0054EADDDCA}"/>
              </a:ext>
            </a:extLst>
          </p:cNvPr>
          <p:cNvSpPr txBox="1"/>
          <p:nvPr/>
        </p:nvSpPr>
        <p:spPr>
          <a:xfrm>
            <a:off x="4940878" y="291212"/>
            <a:ext cx="2310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구독자수 및 조회수와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요인별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관계분석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65A54C4-1BFA-4466-8EE0-3DFDB72536DD}"/>
              </a:ext>
            </a:extLst>
          </p:cNvPr>
          <p:cNvGrpSpPr/>
          <p:nvPr/>
        </p:nvGrpSpPr>
        <p:grpSpPr>
          <a:xfrm>
            <a:off x="1536576" y="1454739"/>
            <a:ext cx="8919269" cy="1992277"/>
            <a:chOff x="452218" y="1436723"/>
            <a:chExt cx="7625474" cy="1703285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C97AD91-3935-4AFC-8157-1593BCF0E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218" y="1436723"/>
              <a:ext cx="7625474" cy="1703285"/>
            </a:xfrm>
            <a:prstGeom prst="round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8F15DB79-37E9-4A77-8A7A-69B7F88DC4CF}"/>
                </a:ext>
              </a:extLst>
            </p:cNvPr>
            <p:cNvSpPr/>
            <p:nvPr/>
          </p:nvSpPr>
          <p:spPr>
            <a:xfrm>
              <a:off x="4477732" y="2064470"/>
              <a:ext cx="444292" cy="46191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693FFB2D-C61A-4210-BEBE-19B629998797}"/>
                </a:ext>
              </a:extLst>
            </p:cNvPr>
            <p:cNvSpPr/>
            <p:nvPr/>
          </p:nvSpPr>
          <p:spPr>
            <a:xfrm>
              <a:off x="5792919" y="2064470"/>
              <a:ext cx="444292" cy="46191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C90C338-18A7-41A1-BF1B-D6C170C2115C}"/>
                </a:ext>
              </a:extLst>
            </p:cNvPr>
            <p:cNvSpPr/>
            <p:nvPr/>
          </p:nvSpPr>
          <p:spPr>
            <a:xfrm>
              <a:off x="4043630" y="2559921"/>
              <a:ext cx="444292" cy="46191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F8BB650F-DFFB-4F2F-81AE-97B8F555F2FF}"/>
                </a:ext>
              </a:extLst>
            </p:cNvPr>
            <p:cNvSpPr/>
            <p:nvPr/>
          </p:nvSpPr>
          <p:spPr>
            <a:xfrm>
              <a:off x="4912597" y="2559921"/>
              <a:ext cx="444292" cy="46191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87AC60-77D3-45CB-9683-046EA261BEA1}"/>
                </a:ext>
              </a:extLst>
            </p:cNvPr>
            <p:cNvSpPr/>
            <p:nvPr/>
          </p:nvSpPr>
          <p:spPr>
            <a:xfrm>
              <a:off x="6675409" y="2065558"/>
              <a:ext cx="444292" cy="461914"/>
            </a:xfrm>
            <a:prstGeom prst="rect">
              <a:avLst/>
            </a:prstGeom>
            <a:noFill/>
            <a:ln w="381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FF3944D-5B09-4ACB-84A7-D996A74F1748}"/>
              </a:ext>
            </a:extLst>
          </p:cNvPr>
          <p:cNvGrpSpPr/>
          <p:nvPr/>
        </p:nvGrpSpPr>
        <p:grpSpPr>
          <a:xfrm>
            <a:off x="1810220" y="3535437"/>
            <a:ext cx="3091426" cy="369332"/>
            <a:chOff x="999241" y="3677677"/>
            <a:chExt cx="3091426" cy="3693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9F21F40-0914-4361-85DF-6E85260E1260}"/>
                </a:ext>
              </a:extLst>
            </p:cNvPr>
            <p:cNvSpPr txBox="1"/>
            <p:nvPr/>
          </p:nvSpPr>
          <p:spPr>
            <a:xfrm>
              <a:off x="1224177" y="3677677"/>
              <a:ext cx="28664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유튜브 카테고리 중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개 선정</a:t>
              </a:r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E7749EFF-A37E-4E0A-9DEB-BC4EF03631A4}"/>
                </a:ext>
              </a:extLst>
            </p:cNvPr>
            <p:cNvSpPr/>
            <p:nvPr/>
          </p:nvSpPr>
          <p:spPr>
            <a:xfrm>
              <a:off x="999241" y="3785141"/>
              <a:ext cx="179110" cy="154405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3984FD5-2ABA-4853-AEE4-726C18374AF0}"/>
              </a:ext>
            </a:extLst>
          </p:cNvPr>
          <p:cNvSpPr txBox="1"/>
          <p:nvPr/>
        </p:nvSpPr>
        <p:spPr>
          <a:xfrm>
            <a:off x="-8042" y="6552583"/>
            <a:ext cx="19351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3"/>
              </a:rPr>
              <a:t>https://kr.socialerus.com/ranking/</a:t>
            </a:r>
            <a:endParaRPr lang="ko-KR" altLang="en-US" sz="9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DB46C94-66BE-42DE-A5CC-31556893C70C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39" name="Google Shape;88;p13" descr="유튜브">
              <a:extLst>
                <a:ext uri="{FF2B5EF4-FFF2-40B4-BE49-F238E27FC236}">
                  <a16:creationId xmlns:a16="http://schemas.microsoft.com/office/drawing/2014/main" id="{E252B3AF-DB40-404F-8254-D309CE185DC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0" name="Google Shape;88;p13" descr="유튜브">
              <a:extLst>
                <a:ext uri="{FF2B5EF4-FFF2-40B4-BE49-F238E27FC236}">
                  <a16:creationId xmlns:a16="http://schemas.microsoft.com/office/drawing/2014/main" id="{BC87240A-FA7D-4E7F-9E12-73774913D96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DBF2865-684B-481B-B151-65A908FAB667}"/>
              </a:ext>
            </a:extLst>
          </p:cNvPr>
          <p:cNvGrpSpPr/>
          <p:nvPr/>
        </p:nvGrpSpPr>
        <p:grpSpPr>
          <a:xfrm>
            <a:off x="223557" y="4052539"/>
            <a:ext cx="2210400" cy="2094686"/>
            <a:chOff x="3559113" y="1671793"/>
            <a:chExt cx="2210400" cy="2094686"/>
          </a:xfrm>
        </p:grpSpPr>
        <p:pic>
          <p:nvPicPr>
            <p:cNvPr id="42" name="Google Shape;205;p25">
              <a:extLst>
                <a:ext uri="{FF2B5EF4-FFF2-40B4-BE49-F238E27FC236}">
                  <a16:creationId xmlns:a16="http://schemas.microsoft.com/office/drawing/2014/main" id="{EAEF7E6A-D704-4CC9-B782-E594C2A41D07}"/>
                </a:ext>
              </a:extLst>
            </p:cNvPr>
            <p:cNvPicPr preferRelativeResize="0"/>
            <p:nvPr/>
          </p:nvPicPr>
          <p:blipFill rotWithShape="1">
            <a:blip r:embed="rId6">
              <a:clrChange>
                <a:clrFrom>
                  <a:srgbClr val="F9F9F9"/>
                </a:clrFrom>
                <a:clrTo>
                  <a:srgbClr val="F9F9F9">
                    <a:alpha val="0"/>
                  </a:srgbClr>
                </a:clrTo>
              </a:clrChange>
              <a:alphaModFix/>
            </a:blip>
            <a:srcRect b="10714"/>
            <a:stretch/>
          </p:blipFill>
          <p:spPr>
            <a:xfrm>
              <a:off x="3559113" y="1671793"/>
              <a:ext cx="2210400" cy="1850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47" name="Google Shape;210;p25">
              <a:extLst>
                <a:ext uri="{FF2B5EF4-FFF2-40B4-BE49-F238E27FC236}">
                  <a16:creationId xmlns:a16="http://schemas.microsoft.com/office/drawing/2014/main" id="{47A79222-7991-4EBD-B0BA-CB6CECAA8353}"/>
                </a:ext>
              </a:extLst>
            </p:cNvPr>
            <p:cNvSpPr txBox="1"/>
            <p:nvPr/>
          </p:nvSpPr>
          <p:spPr>
            <a:xfrm>
              <a:off x="3762698" y="3452079"/>
              <a:ext cx="1807410" cy="3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Food/</a:t>
              </a:r>
              <a:r>
                <a:rPr 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Cooking</a:t>
              </a:r>
              <a:endPara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68F270D0-D6BB-4EE4-98E3-7FE9C7C76377}"/>
              </a:ext>
            </a:extLst>
          </p:cNvPr>
          <p:cNvGrpSpPr/>
          <p:nvPr/>
        </p:nvGrpSpPr>
        <p:grpSpPr>
          <a:xfrm>
            <a:off x="2610058" y="4130414"/>
            <a:ext cx="2210400" cy="2094686"/>
            <a:chOff x="6524900" y="1671793"/>
            <a:chExt cx="2210400" cy="2094686"/>
          </a:xfrm>
        </p:grpSpPr>
        <p:pic>
          <p:nvPicPr>
            <p:cNvPr id="44" name="Google Shape;207;p25" descr="https://lh4.googleusercontent.com/G5sqIrnBnHHW4a_OGmQ6qHZ_CMKu3jlYCL0T0W3rfbFpXGo6p7zT6lXwqXDbqUdfRUStXNIbDtOjnlVY7zJ8XQAred5KdZxJa0Fc3sXd-awZTq1MFhDCdl3lgqPgIYBpWN_FtkmGLx4">
              <a:extLst>
                <a:ext uri="{FF2B5EF4-FFF2-40B4-BE49-F238E27FC236}">
                  <a16:creationId xmlns:a16="http://schemas.microsoft.com/office/drawing/2014/main" id="{E1547016-8EF3-4C73-9F80-13B415AC6A3B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524900" y="1671793"/>
              <a:ext cx="2210400" cy="185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" name="Google Shape;211;p25">
              <a:extLst>
                <a:ext uri="{FF2B5EF4-FFF2-40B4-BE49-F238E27FC236}">
                  <a16:creationId xmlns:a16="http://schemas.microsoft.com/office/drawing/2014/main" id="{E9A0265D-6981-42E7-9EDF-864DE7637303}"/>
                </a:ext>
              </a:extLst>
            </p:cNvPr>
            <p:cNvSpPr txBox="1"/>
            <p:nvPr/>
          </p:nvSpPr>
          <p:spPr>
            <a:xfrm>
              <a:off x="6726395" y="3452079"/>
              <a:ext cx="1807410" cy="3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Beauty</a:t>
              </a:r>
              <a:endPara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3E63DE1A-7717-46B3-96B0-6395063D14C8}"/>
              </a:ext>
            </a:extLst>
          </p:cNvPr>
          <p:cNvGrpSpPr/>
          <p:nvPr/>
        </p:nvGrpSpPr>
        <p:grpSpPr>
          <a:xfrm>
            <a:off x="5141495" y="4255560"/>
            <a:ext cx="1807410" cy="1969540"/>
            <a:chOff x="2829573" y="4113499"/>
            <a:chExt cx="1807410" cy="1969540"/>
          </a:xfrm>
        </p:grpSpPr>
        <p:pic>
          <p:nvPicPr>
            <p:cNvPr id="43" name="Google Shape;206;p25" descr="https://lh5.googleusercontent.com/1n9Gy6YJoExNRzDQ-DnFpCenl0Dgp2oE9IlBP8AkVV5yrTFC8LyevQcydeiIxpW9L3IKOUBAwyuHGNB1CqtUE1oVo1rRhom6QuE6wfoluJz5_DMhxdeMYXDEYaiQSpLfH3B1NoPt0Do">
              <a:extLst>
                <a:ext uri="{FF2B5EF4-FFF2-40B4-BE49-F238E27FC236}">
                  <a16:creationId xmlns:a16="http://schemas.microsoft.com/office/drawing/2014/main" id="{B98C0640-6683-4A0B-A172-FE2C3F4B40EE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2926333" y="4113499"/>
              <a:ext cx="1609731" cy="15978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" name="Google Shape;212;p25">
              <a:extLst>
                <a:ext uri="{FF2B5EF4-FFF2-40B4-BE49-F238E27FC236}">
                  <a16:creationId xmlns:a16="http://schemas.microsoft.com/office/drawing/2014/main" id="{46BBA78E-287E-4D71-A26B-773275A8639B}"/>
                </a:ext>
              </a:extLst>
            </p:cNvPr>
            <p:cNvSpPr txBox="1"/>
            <p:nvPr/>
          </p:nvSpPr>
          <p:spPr>
            <a:xfrm>
              <a:off x="2829573" y="5768639"/>
              <a:ext cx="1807410" cy="3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S</a:t>
              </a:r>
              <a:r>
                <a:rPr 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port</a:t>
              </a:r>
              <a:endPara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739D258-E401-4095-BBF3-FE434F0F0AB0}"/>
              </a:ext>
            </a:extLst>
          </p:cNvPr>
          <p:cNvGrpSpPr/>
          <p:nvPr/>
        </p:nvGrpSpPr>
        <p:grpSpPr>
          <a:xfrm>
            <a:off x="7470376" y="4152150"/>
            <a:ext cx="2210400" cy="2095822"/>
            <a:chOff x="5058665" y="3987217"/>
            <a:chExt cx="2210400" cy="2095822"/>
          </a:xfrm>
        </p:grpSpPr>
        <p:pic>
          <p:nvPicPr>
            <p:cNvPr id="45" name="Google Shape;208;p25" descr="https://lh5.googleusercontent.com/76pcQL5lkAH-lPW638s93ESal5bP8A3FRKE_Jzy6KnnIpVCpP4tBg1VTHbOvBMpoTvcOMcdklhmD3kS8oISgilARxsKoUSAl8Tkfx5NJuByHee2DhWE5a4Nduh4RuknsE4E89RuFBdM">
              <a:extLst>
                <a:ext uri="{FF2B5EF4-FFF2-40B4-BE49-F238E27FC236}">
                  <a16:creationId xmlns:a16="http://schemas.microsoft.com/office/drawing/2014/main" id="{9040C3E2-BBA1-4B4C-ADAF-EC1ED05EB8AC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5058665" y="3987217"/>
              <a:ext cx="2210400" cy="185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" name="Google Shape;213;p25">
              <a:extLst>
                <a:ext uri="{FF2B5EF4-FFF2-40B4-BE49-F238E27FC236}">
                  <a16:creationId xmlns:a16="http://schemas.microsoft.com/office/drawing/2014/main" id="{76BB4854-0369-43A9-ABEE-BA56842FBA53}"/>
                </a:ext>
              </a:extLst>
            </p:cNvPr>
            <p:cNvSpPr txBox="1"/>
            <p:nvPr/>
          </p:nvSpPr>
          <p:spPr>
            <a:xfrm>
              <a:off x="5162504" y="5768639"/>
              <a:ext cx="1807410" cy="3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ko-KR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Game</a:t>
              </a:r>
              <a:endPara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15232C10-CC92-4D73-BBE5-8799CE2CB727}"/>
              </a:ext>
            </a:extLst>
          </p:cNvPr>
          <p:cNvGrpSpPr/>
          <p:nvPr/>
        </p:nvGrpSpPr>
        <p:grpSpPr>
          <a:xfrm>
            <a:off x="9814989" y="4319297"/>
            <a:ext cx="2210400" cy="1969540"/>
            <a:chOff x="7403278" y="4113499"/>
            <a:chExt cx="2210400" cy="1969540"/>
          </a:xfrm>
        </p:grpSpPr>
        <p:pic>
          <p:nvPicPr>
            <p:cNvPr id="46" name="Google Shape;209;p25" descr="https://lh3.googleusercontent.com/ooCiipkUoSHF7_s6ZHDo0lxH7uHijVbJP9X6YW13gPP-Yiflxukwgrk4x2aZyAgoTTI7QJce-vGfREfmNX0QnLmZ9ZMdC7DiENJ924mcvwW1svInyuZj-AD52vrZsQmWnHCoVsAXJwc">
              <a:extLst>
                <a:ext uri="{FF2B5EF4-FFF2-40B4-BE49-F238E27FC236}">
                  <a16:creationId xmlns:a16="http://schemas.microsoft.com/office/drawing/2014/main" id="{F6E4945F-17D8-49A8-89A7-4975DB41C8B3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7403278" y="4113499"/>
              <a:ext cx="2210400" cy="185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" name="Google Shape;214;p25">
              <a:extLst>
                <a:ext uri="{FF2B5EF4-FFF2-40B4-BE49-F238E27FC236}">
                  <a16:creationId xmlns:a16="http://schemas.microsoft.com/office/drawing/2014/main" id="{48E6E09A-7C6F-4AF8-8595-CF3071CC29E8}"/>
                </a:ext>
              </a:extLst>
            </p:cNvPr>
            <p:cNvSpPr txBox="1"/>
            <p:nvPr/>
          </p:nvSpPr>
          <p:spPr>
            <a:xfrm>
              <a:off x="7630100" y="5768639"/>
              <a:ext cx="1807410" cy="314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IT</a:t>
              </a:r>
              <a:endParaRPr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Malgun Gothic"/>
                <a:sym typeface="Malgun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4076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07FA8A5F-1C28-4DAF-9DB5-692BEA414F3C}"/>
              </a:ext>
            </a:extLst>
          </p:cNvPr>
          <p:cNvSpPr txBox="1"/>
          <p:nvPr/>
        </p:nvSpPr>
        <p:spPr>
          <a:xfrm>
            <a:off x="3415618" y="571940"/>
            <a:ext cx="5360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소셜러스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사이트의 상위에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랭크된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유튜버를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대상으로 함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A5D377FA-C985-47C9-8286-838A29B2A86C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0BB01EF-0C8A-4042-8F58-C0054EADDDCA}"/>
              </a:ext>
            </a:extLst>
          </p:cNvPr>
          <p:cNvSpPr txBox="1"/>
          <p:nvPr/>
        </p:nvSpPr>
        <p:spPr>
          <a:xfrm>
            <a:off x="4940878" y="291212"/>
            <a:ext cx="2310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구독자수 및 조회수와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요인별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관계분석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D1D4A96-F242-49B6-9AEE-DAC9B6FBDF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5527" y="1525339"/>
            <a:ext cx="6271622" cy="4674009"/>
          </a:xfrm>
          <a:prstGeom prst="roundRect">
            <a:avLst>
              <a:gd name="adj" fmla="val 6077"/>
            </a:avLst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F07E2F53-A95C-49C9-8138-B925B5E10328}"/>
              </a:ext>
            </a:extLst>
          </p:cNvPr>
          <p:cNvGrpSpPr/>
          <p:nvPr/>
        </p:nvGrpSpPr>
        <p:grpSpPr>
          <a:xfrm>
            <a:off x="1339200" y="5647879"/>
            <a:ext cx="3073447" cy="369332"/>
            <a:chOff x="1224177" y="3677677"/>
            <a:chExt cx="3073447" cy="369332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B00CAD4-8C49-4391-B412-DBE8C671E991}"/>
                </a:ext>
              </a:extLst>
            </p:cNvPr>
            <p:cNvSpPr txBox="1"/>
            <p:nvPr/>
          </p:nvSpPr>
          <p:spPr>
            <a:xfrm>
              <a:off x="1224177" y="3677677"/>
              <a:ext cx="29498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카테고리별 </a:t>
              </a:r>
              <a:r>
                <a:rPr lang="ko-KR" altLang="en-US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유튜버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30</a:t>
              </a:r>
              <a:r>
                <a:rPr lang="ko-KR" altLang="en-US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명 대상</a:t>
              </a:r>
            </a:p>
          </p:txBody>
        </p:sp>
        <p:sp>
          <p:nvSpPr>
            <p:cNvPr id="34" name="이등변 삼각형 33">
              <a:extLst>
                <a:ext uri="{FF2B5EF4-FFF2-40B4-BE49-F238E27FC236}">
                  <a16:creationId xmlns:a16="http://schemas.microsoft.com/office/drawing/2014/main" id="{C294CF47-3ABC-4698-9064-94A1EA32F2FB}"/>
                </a:ext>
              </a:extLst>
            </p:cNvPr>
            <p:cNvSpPr/>
            <p:nvPr/>
          </p:nvSpPr>
          <p:spPr>
            <a:xfrm rot="5400000">
              <a:off x="4130867" y="3785141"/>
              <a:ext cx="179110" cy="154405"/>
            </a:xfrm>
            <a:prstGeom prst="triangl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3984FD5-2ABA-4853-AEE4-726C18374AF0}"/>
              </a:ext>
            </a:extLst>
          </p:cNvPr>
          <p:cNvSpPr txBox="1"/>
          <p:nvPr/>
        </p:nvSpPr>
        <p:spPr>
          <a:xfrm>
            <a:off x="-8042" y="6552583"/>
            <a:ext cx="19351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hlinkClick r:id="rId3"/>
              </a:rPr>
              <a:t>https://kr.socialerus.com/ranking/</a:t>
            </a:r>
            <a:endParaRPr lang="ko-KR" altLang="en-US" sz="900" dirty="0"/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5DB46C94-66BE-42DE-A5CC-31556893C70C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39" name="Google Shape;88;p13" descr="유튜브">
              <a:extLst>
                <a:ext uri="{FF2B5EF4-FFF2-40B4-BE49-F238E27FC236}">
                  <a16:creationId xmlns:a16="http://schemas.microsoft.com/office/drawing/2014/main" id="{E252B3AF-DB40-404F-8254-D309CE185DC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0" name="Google Shape;88;p13" descr="유튜브">
              <a:extLst>
                <a:ext uri="{FF2B5EF4-FFF2-40B4-BE49-F238E27FC236}">
                  <a16:creationId xmlns:a16="http://schemas.microsoft.com/office/drawing/2014/main" id="{BC87240A-FA7D-4E7F-9E12-73774913D96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297308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961E97-0462-40F4-A231-D0D4C09688B7}"/>
              </a:ext>
            </a:extLst>
          </p:cNvPr>
          <p:cNvSpPr txBox="1"/>
          <p:nvPr/>
        </p:nvSpPr>
        <p:spPr>
          <a:xfrm>
            <a:off x="4649130" y="671761"/>
            <a:ext cx="289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1C5ADBD-0FEF-4D43-ADB0-E4317B29064D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F06BB9-7E8F-4F31-89B7-28E531F2CE6B}"/>
              </a:ext>
            </a:extLst>
          </p:cNvPr>
          <p:cNvSpPr txBox="1"/>
          <p:nvPr/>
        </p:nvSpPr>
        <p:spPr>
          <a:xfrm>
            <a:off x="4940878" y="291212"/>
            <a:ext cx="2310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구독자수 및 조회수와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요인별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관계분석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CF4AFF6-8BC9-46A7-96BB-3373BF30A188}"/>
              </a:ext>
            </a:extLst>
          </p:cNvPr>
          <p:cNvGrpSpPr/>
          <p:nvPr/>
        </p:nvGrpSpPr>
        <p:grpSpPr>
          <a:xfrm>
            <a:off x="710808" y="1459973"/>
            <a:ext cx="10770384" cy="2709572"/>
            <a:chOff x="1809468" y="1459973"/>
            <a:chExt cx="8215579" cy="2066844"/>
          </a:xfrm>
        </p:grpSpPr>
        <p:pic>
          <p:nvPicPr>
            <p:cNvPr id="9" name="Google Shape;223;p26">
              <a:extLst>
                <a:ext uri="{FF2B5EF4-FFF2-40B4-BE49-F238E27FC236}">
                  <a16:creationId xmlns:a16="http://schemas.microsoft.com/office/drawing/2014/main" id="{D697FD66-99DA-48F5-A83C-BDA1032AAC74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2271" r="58594"/>
            <a:stretch/>
          </p:blipFill>
          <p:spPr>
            <a:xfrm>
              <a:off x="1859741" y="3028301"/>
              <a:ext cx="4386321" cy="4848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23;p26">
              <a:extLst>
                <a:ext uri="{FF2B5EF4-FFF2-40B4-BE49-F238E27FC236}">
                  <a16:creationId xmlns:a16="http://schemas.microsoft.com/office/drawing/2014/main" id="{F705FB8E-9105-43E0-95E5-92D2C83FA4B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58594" b="52710"/>
            <a:stretch/>
          </p:blipFill>
          <p:spPr>
            <a:xfrm>
              <a:off x="1809468" y="1459973"/>
              <a:ext cx="4386321" cy="1283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226;p26">
              <a:extLst>
                <a:ext uri="{FF2B5EF4-FFF2-40B4-BE49-F238E27FC236}">
                  <a16:creationId xmlns:a16="http://schemas.microsoft.com/office/drawing/2014/main" id="{EEF285DD-CC3F-49C6-AB19-9202C3893EA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68750" b="39999"/>
            <a:stretch/>
          </p:blipFill>
          <p:spPr>
            <a:xfrm>
              <a:off x="6313544" y="1459973"/>
              <a:ext cx="3711503" cy="206684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Google Shape;232;p26" descr="Pasted Image 2020-06-18 15-10-25.png">
            <a:extLst>
              <a:ext uri="{FF2B5EF4-FFF2-40B4-BE49-F238E27FC236}">
                <a16:creationId xmlns:a16="http://schemas.microsoft.com/office/drawing/2014/main" id="{B96BC71D-8714-444D-A219-8F954EA92C14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294" t="-384" r="10355" b="52439"/>
          <a:stretch/>
        </p:blipFill>
        <p:spPr>
          <a:xfrm>
            <a:off x="2741388" y="4525115"/>
            <a:ext cx="6709224" cy="205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EC096823-343F-4820-9156-DE51FF78BDD4}"/>
              </a:ext>
            </a:extLst>
          </p:cNvPr>
          <p:cNvSpPr/>
          <p:nvPr/>
        </p:nvSpPr>
        <p:spPr>
          <a:xfrm>
            <a:off x="776714" y="1671815"/>
            <a:ext cx="3936688" cy="194692"/>
          </a:xfrm>
          <a:prstGeom prst="roundRect">
            <a:avLst/>
          </a:prstGeom>
          <a:solidFill>
            <a:schemeClr val="accent2">
              <a:lumMod val="75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296120B7-A1CC-426E-B7BA-5FECC36F37EF}"/>
              </a:ext>
            </a:extLst>
          </p:cNvPr>
          <p:cNvSpPr/>
          <p:nvPr/>
        </p:nvSpPr>
        <p:spPr>
          <a:xfrm>
            <a:off x="776714" y="2006449"/>
            <a:ext cx="1250049" cy="194692"/>
          </a:xfrm>
          <a:prstGeom prst="roundRect">
            <a:avLst/>
          </a:prstGeom>
          <a:solidFill>
            <a:schemeClr val="accent2">
              <a:lumMod val="75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7F9B3658-4E0B-48D5-902C-5FD8A63B4FCF}"/>
              </a:ext>
            </a:extLst>
          </p:cNvPr>
          <p:cNvSpPr/>
          <p:nvPr/>
        </p:nvSpPr>
        <p:spPr>
          <a:xfrm>
            <a:off x="2084409" y="2006449"/>
            <a:ext cx="875608" cy="194692"/>
          </a:xfrm>
          <a:prstGeom prst="roundRect">
            <a:avLst/>
          </a:prstGeom>
          <a:solidFill>
            <a:schemeClr val="accent2">
              <a:lumMod val="75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53400C7E-CAEC-4E6F-A8EF-E8104BC2F896}"/>
              </a:ext>
            </a:extLst>
          </p:cNvPr>
          <p:cNvSpPr/>
          <p:nvPr/>
        </p:nvSpPr>
        <p:spPr>
          <a:xfrm>
            <a:off x="1503302" y="2832352"/>
            <a:ext cx="963169" cy="194692"/>
          </a:xfrm>
          <a:prstGeom prst="roundRect">
            <a:avLst/>
          </a:prstGeom>
          <a:solidFill>
            <a:schemeClr val="accent2">
              <a:lumMod val="75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B26B36F-5917-48C7-AC52-8E825730E554}"/>
              </a:ext>
            </a:extLst>
          </p:cNvPr>
          <p:cNvSpPr/>
          <p:nvPr/>
        </p:nvSpPr>
        <p:spPr>
          <a:xfrm>
            <a:off x="848413" y="3725140"/>
            <a:ext cx="1059486" cy="259135"/>
          </a:xfrm>
          <a:prstGeom prst="roundRect">
            <a:avLst/>
          </a:prstGeom>
          <a:solidFill>
            <a:schemeClr val="accent2">
              <a:lumMod val="75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7DC19827-6EE9-4C75-907D-F1C188C5A381}"/>
              </a:ext>
            </a:extLst>
          </p:cNvPr>
          <p:cNvSpPr/>
          <p:nvPr/>
        </p:nvSpPr>
        <p:spPr>
          <a:xfrm>
            <a:off x="7114909" y="2152623"/>
            <a:ext cx="875608" cy="344909"/>
          </a:xfrm>
          <a:prstGeom prst="roundRect">
            <a:avLst/>
          </a:prstGeom>
          <a:solidFill>
            <a:schemeClr val="accent2">
              <a:lumMod val="75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FE75B13D-29A1-44A1-9A02-F515A23C3107}"/>
              </a:ext>
            </a:extLst>
          </p:cNvPr>
          <p:cNvSpPr/>
          <p:nvPr/>
        </p:nvSpPr>
        <p:spPr>
          <a:xfrm>
            <a:off x="8070956" y="2152623"/>
            <a:ext cx="875608" cy="344909"/>
          </a:xfrm>
          <a:prstGeom prst="roundRect">
            <a:avLst/>
          </a:prstGeom>
          <a:solidFill>
            <a:schemeClr val="accent2">
              <a:lumMod val="75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이등변 삼각형 29">
            <a:extLst>
              <a:ext uri="{FF2B5EF4-FFF2-40B4-BE49-F238E27FC236}">
                <a16:creationId xmlns:a16="http://schemas.microsoft.com/office/drawing/2014/main" id="{C9BDEE1F-7C4A-47C9-A416-6A7223E77DBE}"/>
              </a:ext>
            </a:extLst>
          </p:cNvPr>
          <p:cNvSpPr/>
          <p:nvPr/>
        </p:nvSpPr>
        <p:spPr>
          <a:xfrm rot="10800000">
            <a:off x="5983910" y="4252118"/>
            <a:ext cx="224181" cy="17569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FABB879-6353-4FC4-B038-DBF474E9B758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35" name="Google Shape;88;p13" descr="유튜브">
              <a:extLst>
                <a:ext uri="{FF2B5EF4-FFF2-40B4-BE49-F238E27FC236}">
                  <a16:creationId xmlns:a16="http://schemas.microsoft.com/office/drawing/2014/main" id="{8660CDB8-3B77-44E4-8DAE-3CD99A1E07E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6" name="Google Shape;88;p13" descr="유튜브">
              <a:extLst>
                <a:ext uri="{FF2B5EF4-FFF2-40B4-BE49-F238E27FC236}">
                  <a16:creationId xmlns:a16="http://schemas.microsoft.com/office/drawing/2014/main" id="{2CAA9CE0-3B44-4600-84B3-D9B054497CF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68150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237;p27">
            <a:extLst>
              <a:ext uri="{FF2B5EF4-FFF2-40B4-BE49-F238E27FC236}">
                <a16:creationId xmlns:a16="http://schemas.microsoft.com/office/drawing/2014/main" id="{982359BC-4278-4259-B231-95D26B8402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34164"/>
          <a:stretch/>
        </p:blipFill>
        <p:spPr>
          <a:xfrm>
            <a:off x="1376806" y="1249173"/>
            <a:ext cx="9438389" cy="2896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238;p27">
            <a:extLst>
              <a:ext uri="{FF2B5EF4-FFF2-40B4-BE49-F238E27FC236}">
                <a16:creationId xmlns:a16="http://schemas.microsoft.com/office/drawing/2014/main" id="{47CEEDB4-499C-466A-A398-ECAED52F283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6282" y="4316306"/>
            <a:ext cx="7479437" cy="2381114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E58A1727-DB78-49A3-AFF8-967DE13D8698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5BC396-BEAE-4225-BC37-CB5896DD9FF7}"/>
              </a:ext>
            </a:extLst>
          </p:cNvPr>
          <p:cNvSpPr txBox="1"/>
          <p:nvPr/>
        </p:nvSpPr>
        <p:spPr>
          <a:xfrm>
            <a:off x="4940878" y="291212"/>
            <a:ext cx="2310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구독자수 및 조회수와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요인별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관계분석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C6EEA35-7952-480A-A42B-BE44E6A0D937}"/>
              </a:ext>
            </a:extLst>
          </p:cNvPr>
          <p:cNvSpPr/>
          <p:nvPr/>
        </p:nvSpPr>
        <p:spPr>
          <a:xfrm>
            <a:off x="2261003" y="1755860"/>
            <a:ext cx="778854" cy="235577"/>
          </a:xfrm>
          <a:prstGeom prst="roundRect">
            <a:avLst/>
          </a:prstGeom>
          <a:solidFill>
            <a:schemeClr val="accent2">
              <a:lumMod val="75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>
            <a:extLst>
              <a:ext uri="{FF2B5EF4-FFF2-40B4-BE49-F238E27FC236}">
                <a16:creationId xmlns:a16="http://schemas.microsoft.com/office/drawing/2014/main" id="{E16EF3A1-EA62-44D0-BF76-735D416ED7E2}"/>
              </a:ext>
            </a:extLst>
          </p:cNvPr>
          <p:cNvSpPr/>
          <p:nvPr/>
        </p:nvSpPr>
        <p:spPr>
          <a:xfrm rot="10800000">
            <a:off x="5983910" y="4208574"/>
            <a:ext cx="224181" cy="175691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9FF675F-9148-4574-83CE-A8756824B265}"/>
              </a:ext>
            </a:extLst>
          </p:cNvPr>
          <p:cNvSpPr/>
          <p:nvPr/>
        </p:nvSpPr>
        <p:spPr>
          <a:xfrm>
            <a:off x="1808406" y="3165444"/>
            <a:ext cx="856739" cy="160903"/>
          </a:xfrm>
          <a:prstGeom prst="roundRect">
            <a:avLst/>
          </a:prstGeom>
          <a:solidFill>
            <a:schemeClr val="accent2">
              <a:lumMod val="75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2A316BD-5A94-4472-9688-379D6209226B}"/>
              </a:ext>
            </a:extLst>
          </p:cNvPr>
          <p:cNvSpPr/>
          <p:nvPr/>
        </p:nvSpPr>
        <p:spPr>
          <a:xfrm>
            <a:off x="1797520" y="3339870"/>
            <a:ext cx="9006788" cy="328615"/>
          </a:xfrm>
          <a:prstGeom prst="roundRect">
            <a:avLst/>
          </a:prstGeom>
          <a:solidFill>
            <a:schemeClr val="accent2">
              <a:lumMod val="75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9BEE48BB-495E-4289-B2F1-8486A8DB65E9}"/>
              </a:ext>
            </a:extLst>
          </p:cNvPr>
          <p:cNvSpPr/>
          <p:nvPr/>
        </p:nvSpPr>
        <p:spPr>
          <a:xfrm>
            <a:off x="1755116" y="3714666"/>
            <a:ext cx="856739" cy="160903"/>
          </a:xfrm>
          <a:prstGeom prst="roundRect">
            <a:avLst/>
          </a:prstGeom>
          <a:solidFill>
            <a:schemeClr val="accent2">
              <a:lumMod val="75000"/>
              <a:alpha val="3803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8243D4-32EE-4A15-8141-B2DEAD19B402}"/>
              </a:ext>
            </a:extLst>
          </p:cNvPr>
          <p:cNvSpPr txBox="1"/>
          <p:nvPr/>
        </p:nvSpPr>
        <p:spPr>
          <a:xfrm>
            <a:off x="4649130" y="671761"/>
            <a:ext cx="2893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크롤링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BC055A33-2F65-4BF2-B9E1-60EAF79436CA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40" name="Google Shape;88;p13" descr="유튜브">
              <a:extLst>
                <a:ext uri="{FF2B5EF4-FFF2-40B4-BE49-F238E27FC236}">
                  <a16:creationId xmlns:a16="http://schemas.microsoft.com/office/drawing/2014/main" id="{D6B208C0-735C-49A4-958B-34B39A122BF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1" name="Google Shape;88;p13" descr="유튜브">
              <a:extLst>
                <a:ext uri="{FF2B5EF4-FFF2-40B4-BE49-F238E27FC236}">
                  <a16:creationId xmlns:a16="http://schemas.microsoft.com/office/drawing/2014/main" id="{5B51F8D3-9FC0-4882-AA23-8E5EBE624F6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30544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0" grpId="0" animBg="1"/>
      <p:bldP spid="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410F58A7-E7D4-49C2-A7DD-EB9233FEB88A}"/>
              </a:ext>
            </a:extLst>
          </p:cNvPr>
          <p:cNvGrpSpPr/>
          <p:nvPr/>
        </p:nvGrpSpPr>
        <p:grpSpPr>
          <a:xfrm>
            <a:off x="1155169" y="1357055"/>
            <a:ext cx="9795921" cy="5011086"/>
            <a:chOff x="296601" y="822291"/>
            <a:chExt cx="12614172" cy="5432004"/>
          </a:xfrm>
        </p:grpSpPr>
        <p:grpSp>
          <p:nvGrpSpPr>
            <p:cNvPr id="2" name="Google Shape;243;p28">
              <a:extLst>
                <a:ext uri="{FF2B5EF4-FFF2-40B4-BE49-F238E27FC236}">
                  <a16:creationId xmlns:a16="http://schemas.microsoft.com/office/drawing/2014/main" id="{C0FFB43E-EB76-4EC9-9790-CB75AB0998D7}"/>
                </a:ext>
              </a:extLst>
            </p:cNvPr>
            <p:cNvGrpSpPr/>
            <p:nvPr/>
          </p:nvGrpSpPr>
          <p:grpSpPr>
            <a:xfrm>
              <a:off x="296601" y="822291"/>
              <a:ext cx="10368617" cy="5432004"/>
              <a:chOff x="2309794" y="938957"/>
              <a:chExt cx="7163121" cy="5133249"/>
            </a:xfrm>
          </p:grpSpPr>
          <p:pic>
            <p:nvPicPr>
              <p:cNvPr id="3" name="Google Shape;244;p28" descr="C:\Users\acorn\Desktop\Pasted Image 2020-06-18 15-53-33.png">
                <a:extLst>
                  <a:ext uri="{FF2B5EF4-FFF2-40B4-BE49-F238E27FC236}">
                    <a16:creationId xmlns:a16="http://schemas.microsoft.com/office/drawing/2014/main" id="{26A41E2A-D210-4143-BB0B-095E3931526D}"/>
                  </a:ext>
                </a:extLst>
              </p:cNvPr>
              <p:cNvPicPr preferRelativeResize="0"/>
              <p:nvPr/>
            </p:nvPicPr>
            <p:blipFill rotWithShape="1">
              <a:blip r:embed="rId2">
                <a:alphaModFix/>
              </a:blip>
              <a:srcRect t="476"/>
              <a:stretch/>
            </p:blipFill>
            <p:spPr>
              <a:xfrm>
                <a:off x="2309794" y="953134"/>
                <a:ext cx="5501174" cy="511907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" name="Google Shape;245;p28" descr="C:\Users\acorn\Desktop\Pasted Image 2020-06-18 15-54-18.png">
                <a:extLst>
                  <a:ext uri="{FF2B5EF4-FFF2-40B4-BE49-F238E27FC236}">
                    <a16:creationId xmlns:a16="http://schemas.microsoft.com/office/drawing/2014/main" id="{43995A58-CC98-405F-B615-A4B94C9CC7C7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7810968" y="938957"/>
                <a:ext cx="1661947" cy="511907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6" name="Google Shape;245;p28" descr="C:\Users\acorn\Desktop\Pasted Image 2020-06-18 15-54-18.png">
              <a:extLst>
                <a:ext uri="{FF2B5EF4-FFF2-40B4-BE49-F238E27FC236}">
                  <a16:creationId xmlns:a16="http://schemas.microsoft.com/office/drawing/2014/main" id="{39343D6C-C4BB-4855-B622-8E86C73FAAF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r="4172"/>
            <a:stretch/>
          </p:blipFill>
          <p:spPr>
            <a:xfrm>
              <a:off x="10605477" y="826408"/>
              <a:ext cx="2305296" cy="54170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411C51BF-0EB3-4A3A-B165-3A1D5D0BAC2B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444FCC-F1E1-4C4F-B1C0-701E89AD19D8}"/>
              </a:ext>
            </a:extLst>
          </p:cNvPr>
          <p:cNvSpPr txBox="1"/>
          <p:nvPr/>
        </p:nvSpPr>
        <p:spPr>
          <a:xfrm>
            <a:off x="4940878" y="291212"/>
            <a:ext cx="2310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구독자수 및 조회수와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요인별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관계분석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61D2E4-D9DF-408F-A95E-E5219EFA1C28}"/>
              </a:ext>
            </a:extLst>
          </p:cNvPr>
          <p:cNvSpPr txBox="1"/>
          <p:nvPr/>
        </p:nvSpPr>
        <p:spPr>
          <a:xfrm>
            <a:off x="5085147" y="671761"/>
            <a:ext cx="2021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C738C12-4DC8-473A-B6F7-51ED69D39EB2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8" name="Google Shape;88;p13" descr="유튜브">
              <a:extLst>
                <a:ext uri="{FF2B5EF4-FFF2-40B4-BE49-F238E27FC236}">
                  <a16:creationId xmlns:a16="http://schemas.microsoft.com/office/drawing/2014/main" id="{86EAE242-0427-4137-B3D7-6F6E1988509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9" name="Google Shape;88;p13" descr="유튜브">
              <a:extLst>
                <a:ext uri="{FF2B5EF4-FFF2-40B4-BE49-F238E27FC236}">
                  <a16:creationId xmlns:a16="http://schemas.microsoft.com/office/drawing/2014/main" id="{3126E3A1-643A-4805-B62F-F30D18195CB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818367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1DCA9CB-E08D-45CD-8286-FE9CB30FB00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5377B-25E7-44AC-82A7-CDE4045227E3}"/>
              </a:ext>
            </a:extLst>
          </p:cNvPr>
          <p:cNvSpPr txBox="1"/>
          <p:nvPr/>
        </p:nvSpPr>
        <p:spPr>
          <a:xfrm>
            <a:off x="4940878" y="291212"/>
            <a:ext cx="2310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구독자수 및 조회수와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요인별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관계분석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322424-D8D0-4396-8C96-B266AA7A7213}"/>
              </a:ext>
            </a:extLst>
          </p:cNvPr>
          <p:cNvSpPr txBox="1"/>
          <p:nvPr/>
        </p:nvSpPr>
        <p:spPr>
          <a:xfrm>
            <a:off x="4560965" y="671761"/>
            <a:ext cx="3070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전처리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정규화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DA86F456-BF81-43F8-B2C1-964EAEC42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182" y="1338943"/>
            <a:ext cx="3175636" cy="52716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4327E8B-96B7-40F5-AA5A-E63DA987B517}"/>
              </a:ext>
            </a:extLst>
          </p:cNvPr>
          <p:cNvSpPr txBox="1"/>
          <p:nvPr/>
        </p:nvSpPr>
        <p:spPr>
          <a:xfrm>
            <a:off x="8057629" y="6192504"/>
            <a:ext cx="1735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ss.zscore</a:t>
            </a:r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()</a:t>
            </a:r>
            <a:endParaRPr lang="ko-KR" altLang="en-US" sz="2400" dirty="0">
              <a:solidFill>
                <a:schemeClr val="bg2">
                  <a:lumMod val="7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ADAA4AC-4A19-404D-827D-1B5BBDCCDDAA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8" name="Google Shape;88;p13" descr="유튜브">
              <a:extLst>
                <a:ext uri="{FF2B5EF4-FFF2-40B4-BE49-F238E27FC236}">
                  <a16:creationId xmlns:a16="http://schemas.microsoft.com/office/drawing/2014/main" id="{C0EF6229-99F8-431B-A55F-067C5E7F5BA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9" name="Google Shape;88;p13" descr="유튜브">
              <a:extLst>
                <a:ext uri="{FF2B5EF4-FFF2-40B4-BE49-F238E27FC236}">
                  <a16:creationId xmlns:a16="http://schemas.microsoft.com/office/drawing/2014/main" id="{B5ADEF0F-29D6-4781-8BD7-B97A49F374F1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9566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0234584-7169-485C-9B90-D215E1468563}"/>
              </a:ext>
            </a:extLst>
          </p:cNvPr>
          <p:cNvSpPr txBox="1"/>
          <p:nvPr/>
        </p:nvSpPr>
        <p:spPr>
          <a:xfrm>
            <a:off x="1074035" y="3013502"/>
            <a:ext cx="1859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INDEX</a:t>
            </a:r>
            <a:endParaRPr lang="ko-KR" altLang="en-US" sz="4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94543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08E8867-909F-4727-B6ED-DB8C75DF487B}"/>
              </a:ext>
            </a:extLst>
          </p:cNvPr>
          <p:cNvSpPr/>
          <p:nvPr/>
        </p:nvSpPr>
        <p:spPr>
          <a:xfrm>
            <a:off x="3879025" y="2697193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15D9715-4816-4776-8039-35C11EBF581A}"/>
              </a:ext>
            </a:extLst>
          </p:cNvPr>
          <p:cNvSpPr/>
          <p:nvPr/>
        </p:nvSpPr>
        <p:spPr>
          <a:xfrm>
            <a:off x="3879025" y="1958321"/>
            <a:ext cx="199578" cy="45719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8F62E5-C89B-43E1-AF0C-E20A3E1D086D}"/>
              </a:ext>
            </a:extLst>
          </p:cNvPr>
          <p:cNvSpPr/>
          <p:nvPr/>
        </p:nvSpPr>
        <p:spPr>
          <a:xfrm>
            <a:off x="3879025" y="3436065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12944C-E38F-40BE-B337-02959C01F6B1}"/>
              </a:ext>
            </a:extLst>
          </p:cNvPr>
          <p:cNvSpPr/>
          <p:nvPr/>
        </p:nvSpPr>
        <p:spPr>
          <a:xfrm>
            <a:off x="3879025" y="4174937"/>
            <a:ext cx="199578" cy="4571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D7C6C4-572B-4F60-976A-7926B0E30CD1}"/>
              </a:ext>
            </a:extLst>
          </p:cNvPr>
          <p:cNvSpPr txBox="1"/>
          <p:nvPr/>
        </p:nvSpPr>
        <p:spPr>
          <a:xfrm>
            <a:off x="4808532" y="1688793"/>
            <a:ext cx="26308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9454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배경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54D923-3533-4B48-9490-19A18A1E361F}"/>
              </a:ext>
            </a:extLst>
          </p:cNvPr>
          <p:cNvSpPr txBox="1"/>
          <p:nvPr/>
        </p:nvSpPr>
        <p:spPr>
          <a:xfrm>
            <a:off x="4808532" y="2427665"/>
            <a:ext cx="4871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구독자수와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요인별</a:t>
            </a:r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상관분석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8029950-7BA1-40BD-9444-72548FA0507F}"/>
              </a:ext>
            </a:extLst>
          </p:cNvPr>
          <p:cNvSpPr txBox="1"/>
          <p:nvPr/>
        </p:nvSpPr>
        <p:spPr>
          <a:xfrm>
            <a:off x="4808532" y="3166537"/>
            <a:ext cx="56557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댓글 내 상위 키워드 추출 및 분석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604330-C442-4BDF-B366-3DA2AFB9EF27}"/>
              </a:ext>
            </a:extLst>
          </p:cNvPr>
          <p:cNvSpPr txBox="1"/>
          <p:nvPr/>
        </p:nvSpPr>
        <p:spPr>
          <a:xfrm>
            <a:off x="4808532" y="3905409"/>
            <a:ext cx="2901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키워드 </a:t>
            </a:r>
            <a:r>
              <a:rPr lang="ko-KR" altLang="en-US" sz="32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머신러닝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E0E5F2-8F65-406A-A8FE-3052372ACC5D}"/>
              </a:ext>
            </a:extLst>
          </p:cNvPr>
          <p:cNvSpPr txBox="1"/>
          <p:nvPr/>
        </p:nvSpPr>
        <p:spPr>
          <a:xfrm>
            <a:off x="0" y="13939"/>
            <a:ext cx="35378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주제 선정 배경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E83345C-7222-46BD-97A5-0500F4D56914}"/>
              </a:ext>
            </a:extLst>
          </p:cNvPr>
          <p:cNvSpPr/>
          <p:nvPr/>
        </p:nvSpPr>
        <p:spPr>
          <a:xfrm>
            <a:off x="3879025" y="4913809"/>
            <a:ext cx="19957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0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3E671F8-DD6C-4603-A335-9AA96BF1F446}"/>
              </a:ext>
            </a:extLst>
          </p:cNvPr>
          <p:cNvSpPr txBox="1"/>
          <p:nvPr/>
        </p:nvSpPr>
        <p:spPr>
          <a:xfrm>
            <a:off x="4808532" y="4644281"/>
            <a:ext cx="1678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05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에필로그</a:t>
            </a:r>
          </a:p>
        </p:txBody>
      </p:sp>
    </p:spTree>
    <p:extLst>
      <p:ext uri="{BB962C8B-B14F-4D97-AF65-F5344CB8AC3E}">
        <p14:creationId xmlns:p14="http://schemas.microsoft.com/office/powerpoint/2010/main" val="1728937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1083E089-36B2-4AAE-B709-DF3A5BCC6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000" y="731090"/>
            <a:ext cx="6120000" cy="612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F3ACDEA-74D9-4789-AC5F-B55E5DDA0187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A096DF-F68F-41DA-BF6A-5D902299203A}"/>
              </a:ext>
            </a:extLst>
          </p:cNvPr>
          <p:cNvSpPr txBox="1"/>
          <p:nvPr/>
        </p:nvSpPr>
        <p:spPr>
          <a:xfrm>
            <a:off x="4940878" y="291212"/>
            <a:ext cx="2310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구독자수 및 조회수와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요인별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관계분석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3F598D-7DD5-4422-A67C-ACE2F7DEC2A8}"/>
              </a:ext>
            </a:extLst>
          </p:cNvPr>
          <p:cNvSpPr txBox="1"/>
          <p:nvPr/>
        </p:nvSpPr>
        <p:spPr>
          <a:xfrm>
            <a:off x="4625886" y="671761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 및 시각화</a:t>
            </a:r>
          </a:p>
        </p:txBody>
      </p:sp>
    </p:spTree>
    <p:extLst>
      <p:ext uri="{BB962C8B-B14F-4D97-AF65-F5344CB8AC3E}">
        <p14:creationId xmlns:p14="http://schemas.microsoft.com/office/powerpoint/2010/main" val="2146374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0757235-E374-46AB-917F-9A19ACB403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0"/>
          <a:stretch/>
        </p:blipFill>
        <p:spPr>
          <a:xfrm>
            <a:off x="3036000" y="735298"/>
            <a:ext cx="6120000" cy="603126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3A9E55A-35C6-4334-8E92-C19310166B19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8AD06-60C6-4DB4-8A98-73374CFD7213}"/>
              </a:ext>
            </a:extLst>
          </p:cNvPr>
          <p:cNvSpPr txBox="1"/>
          <p:nvPr/>
        </p:nvSpPr>
        <p:spPr>
          <a:xfrm>
            <a:off x="4940878" y="291212"/>
            <a:ext cx="2310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구독자수 및 조회수와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요인별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관계분석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447459-AAF3-48C3-A62B-E831BF540413}"/>
              </a:ext>
            </a:extLst>
          </p:cNvPr>
          <p:cNvSpPr txBox="1"/>
          <p:nvPr/>
        </p:nvSpPr>
        <p:spPr>
          <a:xfrm>
            <a:off x="4625886" y="671761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 및 시각화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ECF92D5-1064-48BB-961E-368D8061F866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6" name="Google Shape;88;p13" descr="유튜브">
              <a:extLst>
                <a:ext uri="{FF2B5EF4-FFF2-40B4-BE49-F238E27FC236}">
                  <a16:creationId xmlns:a16="http://schemas.microsoft.com/office/drawing/2014/main" id="{BEFA4D69-0E6F-4A1F-99D5-344575707FF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7" name="Google Shape;88;p13" descr="유튜브">
              <a:extLst>
                <a:ext uri="{FF2B5EF4-FFF2-40B4-BE49-F238E27FC236}">
                  <a16:creationId xmlns:a16="http://schemas.microsoft.com/office/drawing/2014/main" id="{0378FA4A-F9D2-4275-AE31-B18A1C7EEF0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7239255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D32C18D0-6E6C-4C8A-9BC7-FF5F8D68E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981" y="738000"/>
            <a:ext cx="6098038" cy="612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342D652C-98B4-49AE-8F52-E6382369E6A9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F5F670-0B02-453A-8BCB-9898E402EF6A}"/>
              </a:ext>
            </a:extLst>
          </p:cNvPr>
          <p:cNvSpPr txBox="1"/>
          <p:nvPr/>
        </p:nvSpPr>
        <p:spPr>
          <a:xfrm>
            <a:off x="4940878" y="291212"/>
            <a:ext cx="2310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구독자수 및 조회수와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요인별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관계분석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C6E3DD-BE00-4B2D-92B2-E8F712C0EF3F}"/>
              </a:ext>
            </a:extLst>
          </p:cNvPr>
          <p:cNvSpPr txBox="1"/>
          <p:nvPr/>
        </p:nvSpPr>
        <p:spPr>
          <a:xfrm>
            <a:off x="4625886" y="671761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 및 시각화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E7BA3E9-16BA-4896-B4CB-85BDC9E549DD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8" name="Google Shape;88;p13" descr="유튜브">
              <a:extLst>
                <a:ext uri="{FF2B5EF4-FFF2-40B4-BE49-F238E27FC236}">
                  <a16:creationId xmlns:a16="http://schemas.microsoft.com/office/drawing/2014/main" id="{E7189870-2BB7-4559-9A79-073951B7C8CC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9" name="Google Shape;88;p13" descr="유튜브">
              <a:extLst>
                <a:ext uri="{FF2B5EF4-FFF2-40B4-BE49-F238E27FC236}">
                  <a16:creationId xmlns:a16="http://schemas.microsoft.com/office/drawing/2014/main" id="{D60860B1-3EF0-41DC-B197-322B13B8D48D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643732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B5F03FAE-8DFE-46A4-BD46-82A4E15C0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335" y="738000"/>
            <a:ext cx="6127330" cy="6120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A1705689-DF47-4183-AA60-8F2190D65F8E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E0DEE5-FD9C-47E4-9EE9-825B8BFF92B9}"/>
              </a:ext>
            </a:extLst>
          </p:cNvPr>
          <p:cNvSpPr txBox="1"/>
          <p:nvPr/>
        </p:nvSpPr>
        <p:spPr>
          <a:xfrm>
            <a:off x="4940878" y="291212"/>
            <a:ext cx="2310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구독자수 및 조회수와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요인별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관계분석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90EC-2993-49D3-8520-25FDBC10EB1E}"/>
              </a:ext>
            </a:extLst>
          </p:cNvPr>
          <p:cNvSpPr txBox="1"/>
          <p:nvPr/>
        </p:nvSpPr>
        <p:spPr>
          <a:xfrm>
            <a:off x="4625886" y="671761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 및 시각화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2FCB0C4-DF0D-47DE-B398-A674CFB0C56D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6" name="Google Shape;88;p13" descr="유튜브">
              <a:extLst>
                <a:ext uri="{FF2B5EF4-FFF2-40B4-BE49-F238E27FC236}">
                  <a16:creationId xmlns:a16="http://schemas.microsoft.com/office/drawing/2014/main" id="{AF31D757-11E4-4E4E-8C18-E94AD958D8B2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7" name="Google Shape;88;p13" descr="유튜브">
              <a:extLst>
                <a:ext uri="{FF2B5EF4-FFF2-40B4-BE49-F238E27FC236}">
                  <a16:creationId xmlns:a16="http://schemas.microsoft.com/office/drawing/2014/main" id="{9BAA9A95-8945-4A4E-8E6C-AE9789158DD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89982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03FA3E5-10B4-487A-8D7C-1AFFD3EB1B54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FE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256DB7-F885-423B-AAF7-0934E6A43DE9}"/>
              </a:ext>
            </a:extLst>
          </p:cNvPr>
          <p:cNvSpPr txBox="1"/>
          <p:nvPr/>
        </p:nvSpPr>
        <p:spPr>
          <a:xfrm>
            <a:off x="4940878" y="291212"/>
            <a:ext cx="23102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구독자수 및 조회수와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요인별</a:t>
            </a:r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EB10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 관계분석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D0955E7-82D4-45C4-8A2E-CE747BAB17FB}"/>
              </a:ext>
            </a:extLst>
          </p:cNvPr>
          <p:cNvSpPr txBox="1"/>
          <p:nvPr/>
        </p:nvSpPr>
        <p:spPr>
          <a:xfrm>
            <a:off x="4625886" y="671761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분석 및 시각화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89ED571-B3A2-45BC-B4AB-D1225C536F3E}"/>
              </a:ext>
            </a:extLst>
          </p:cNvPr>
          <p:cNvGrpSpPr/>
          <p:nvPr/>
        </p:nvGrpSpPr>
        <p:grpSpPr>
          <a:xfrm>
            <a:off x="1355010" y="1390688"/>
            <a:ext cx="9481980" cy="5006485"/>
            <a:chOff x="1175134" y="1390688"/>
            <a:chExt cx="9481980" cy="500648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BAD220F-5BF4-4C00-87E0-F08E4A3079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486"/>
            <a:stretch/>
          </p:blipFill>
          <p:spPr>
            <a:xfrm>
              <a:off x="1175134" y="1390688"/>
              <a:ext cx="4354286" cy="2450457"/>
            </a:xfrm>
            <a:prstGeom prst="rect">
              <a:avLst/>
            </a:prstGeom>
          </p:spPr>
        </p:pic>
        <p:pic>
          <p:nvPicPr>
            <p:cNvPr id="11" name="Google Shape;273;p31" descr="C:\Users\acorn\Downloads\Untitled (1).png">
              <a:extLst>
                <a:ext uri="{FF2B5EF4-FFF2-40B4-BE49-F238E27FC236}">
                  <a16:creationId xmlns:a16="http://schemas.microsoft.com/office/drawing/2014/main" id="{DB247E46-A669-4DE6-A485-14B0D5E4F9C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t="4556"/>
            <a:stretch/>
          </p:blipFill>
          <p:spPr>
            <a:xfrm>
              <a:off x="1175134" y="4103916"/>
              <a:ext cx="4354286" cy="22932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274;p31" descr="C:\Users\acorn\Downloads\Untitled (2).png">
              <a:extLst>
                <a:ext uri="{FF2B5EF4-FFF2-40B4-BE49-F238E27FC236}">
                  <a16:creationId xmlns:a16="http://schemas.microsoft.com/office/drawing/2014/main" id="{A0FFB872-9973-425C-AB69-353ED6AA938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t="4040" b="-2944"/>
            <a:stretch/>
          </p:blipFill>
          <p:spPr>
            <a:xfrm>
              <a:off x="6302828" y="1390688"/>
              <a:ext cx="4354286" cy="24504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275;p31" descr="C:\Users\acorn\Downloads\Untitled (3).png">
              <a:extLst>
                <a:ext uri="{FF2B5EF4-FFF2-40B4-BE49-F238E27FC236}">
                  <a16:creationId xmlns:a16="http://schemas.microsoft.com/office/drawing/2014/main" id="{C9FDBD9B-E7F3-4595-BA33-E0DA0A4735F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5762"/>
            <a:stretch/>
          </p:blipFill>
          <p:spPr>
            <a:xfrm>
              <a:off x="6302828" y="4103916"/>
              <a:ext cx="4354286" cy="22932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7601FB7-E43B-4B7D-BA1C-CEA114B3E5EC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22" name="Google Shape;88;p13" descr="유튜브">
              <a:extLst>
                <a:ext uri="{FF2B5EF4-FFF2-40B4-BE49-F238E27FC236}">
                  <a16:creationId xmlns:a16="http://schemas.microsoft.com/office/drawing/2014/main" id="{4AF5C3BD-84FA-463B-93C2-DF7FB52C7231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3" name="Google Shape;88;p13" descr="유튜브">
              <a:extLst>
                <a:ext uri="{FF2B5EF4-FFF2-40B4-BE49-F238E27FC236}">
                  <a16:creationId xmlns:a16="http://schemas.microsoft.com/office/drawing/2014/main" id="{5C6EF1D2-31C7-4118-A478-970C297F9FD1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7307033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7C484DFB-E197-435D-B972-BBFDD5A3A55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6F9F7B-CF88-4334-86A2-87D4173A7534}"/>
              </a:ext>
            </a:extLst>
          </p:cNvPr>
          <p:cNvSpPr txBox="1"/>
          <p:nvPr/>
        </p:nvSpPr>
        <p:spPr>
          <a:xfrm>
            <a:off x="5784056" y="1624751"/>
            <a:ext cx="623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03</a:t>
            </a:r>
            <a:endParaRPr lang="ko-KR" altLang="en-US" sz="2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C49E99-97DA-4129-853A-38855A999645}"/>
              </a:ext>
            </a:extLst>
          </p:cNvPr>
          <p:cNvSpPr txBox="1"/>
          <p:nvPr/>
        </p:nvSpPr>
        <p:spPr>
          <a:xfrm>
            <a:off x="3774691" y="2705725"/>
            <a:ext cx="464261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댓글 내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상위 키워드 추출 및 분석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DDE56EF6-3BE7-4E7A-9EC6-ABF963178D63}"/>
              </a:ext>
            </a:extLst>
          </p:cNvPr>
          <p:cNvCxnSpPr>
            <a:cxnSpLocks/>
          </p:cNvCxnSpPr>
          <p:nvPr/>
        </p:nvCxnSpPr>
        <p:spPr>
          <a:xfrm>
            <a:off x="3522075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4A7929D-A32B-42A8-ADB1-ACA4B0B4E73E}"/>
              </a:ext>
            </a:extLst>
          </p:cNvPr>
          <p:cNvCxnSpPr>
            <a:cxnSpLocks/>
          </p:cNvCxnSpPr>
          <p:nvPr/>
        </p:nvCxnSpPr>
        <p:spPr>
          <a:xfrm>
            <a:off x="8702582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그룹 7">
            <a:extLst>
              <a:ext uri="{FF2B5EF4-FFF2-40B4-BE49-F238E27FC236}">
                <a16:creationId xmlns:a16="http://schemas.microsoft.com/office/drawing/2014/main" id="{D4404EE7-08CF-40B7-9D4E-F67DD79802BE}"/>
              </a:ext>
            </a:extLst>
          </p:cNvPr>
          <p:cNvGrpSpPr/>
          <p:nvPr/>
        </p:nvGrpSpPr>
        <p:grpSpPr>
          <a:xfrm>
            <a:off x="5267591" y="4550232"/>
            <a:ext cx="1656818" cy="503169"/>
            <a:chOff x="3844273" y="2358586"/>
            <a:chExt cx="4154309" cy="1384069"/>
          </a:xfrm>
        </p:grpSpPr>
        <p:pic>
          <p:nvPicPr>
            <p:cNvPr id="9" name="Google Shape;88;p13" descr="유튜브">
              <a:extLst>
                <a:ext uri="{FF2B5EF4-FFF2-40B4-BE49-F238E27FC236}">
                  <a16:creationId xmlns:a16="http://schemas.microsoft.com/office/drawing/2014/main" id="{CC96C78C-D3A8-4D9B-A299-3DC4F4061402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3844273" y="2358586"/>
              <a:ext cx="1525750" cy="138406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Google Shape;88;p13" descr="유튜브">
              <a:extLst>
                <a:ext uri="{FF2B5EF4-FFF2-40B4-BE49-F238E27FC236}">
                  <a16:creationId xmlns:a16="http://schemas.microsoft.com/office/drawing/2014/main" id="{785B8733-70C2-40F2-B720-16E9770C21BC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5400274" y="2358586"/>
              <a:ext cx="2598308" cy="13840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129109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5AF78C1-4A98-4584-881B-139F4EC1D897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A8775-C5EC-494F-8165-60E39551609D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댓글 내 상위 키워드 추출 및 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40EE14-5430-4049-A5BF-946F13FBDA46}"/>
              </a:ext>
            </a:extLst>
          </p:cNvPr>
          <p:cNvSpPr txBox="1"/>
          <p:nvPr/>
        </p:nvSpPr>
        <p:spPr>
          <a:xfrm>
            <a:off x="4944884" y="671761"/>
            <a:ext cx="23022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불용어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사전 제작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081FF7-CCB1-4CAB-A0A6-C37F62B82D00}"/>
              </a:ext>
            </a:extLst>
          </p:cNvPr>
          <p:cNvSpPr txBox="1"/>
          <p:nvPr/>
        </p:nvSpPr>
        <p:spPr>
          <a:xfrm>
            <a:off x="0" y="6512148"/>
            <a:ext cx="30219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hlinkClick r:id="rId3"/>
              </a:rPr>
              <a:t>https://www.ranks.nl/stopwords/korean</a:t>
            </a:r>
            <a:r>
              <a:rPr lang="en-US" altLang="ko-KR" sz="1200" dirty="0"/>
              <a:t>  </a:t>
            </a:r>
            <a:endParaRPr lang="ko-KR" altLang="en-US" sz="1200" dirty="0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CBDEE02-8DC4-4EFA-8AA0-509EE8A12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68" y="1401577"/>
            <a:ext cx="6624863" cy="49261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Google Shape;282;p32" descr="C:\Users\acorn\Desktop\Pasted Image 2020-06-19 15-43-51.png">
            <a:extLst>
              <a:ext uri="{FF2B5EF4-FFF2-40B4-BE49-F238E27FC236}">
                <a16:creationId xmlns:a16="http://schemas.microsoft.com/office/drawing/2014/main" id="{7652B01D-C165-4EEF-BAED-9506586FB03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18608" y="3933831"/>
            <a:ext cx="4307993" cy="221975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F8748526-AE99-49DF-AF8C-2B08B85D09E9}"/>
              </a:ext>
            </a:extLst>
          </p:cNvPr>
          <p:cNvSpPr/>
          <p:nvPr/>
        </p:nvSpPr>
        <p:spPr>
          <a:xfrm rot="5400000">
            <a:off x="7579563" y="2421456"/>
            <a:ext cx="185274" cy="14519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521C2A-DA39-47ED-BB8D-79D9A0FEEFDC}"/>
              </a:ext>
            </a:extLst>
          </p:cNvPr>
          <p:cNvSpPr txBox="1"/>
          <p:nvPr/>
        </p:nvSpPr>
        <p:spPr>
          <a:xfrm>
            <a:off x="7793322" y="2324778"/>
            <a:ext cx="2012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 조사 및 의존명사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C9B45EC7-1E98-4963-81E8-6DC09FDBFF13}"/>
              </a:ext>
            </a:extLst>
          </p:cNvPr>
          <p:cNvSpPr/>
          <p:nvPr/>
        </p:nvSpPr>
        <p:spPr>
          <a:xfrm rot="10800000">
            <a:off x="9300753" y="3535689"/>
            <a:ext cx="185274" cy="14519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D34062-983B-41EF-9EDF-586B49C27F4E}"/>
              </a:ext>
            </a:extLst>
          </p:cNvPr>
          <p:cNvSpPr txBox="1"/>
          <p:nvPr/>
        </p:nvSpPr>
        <p:spPr>
          <a:xfrm>
            <a:off x="9514512" y="3439011"/>
            <a:ext cx="1774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새로 추가한 </a:t>
            </a:r>
            <a:r>
              <a:rPr lang="ko-KR" altLang="en-US" sz="16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불용어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988B418-924B-41CD-AFA0-67198D1A012B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26" name="Google Shape;88;p13" descr="유튜브">
              <a:extLst>
                <a:ext uri="{FF2B5EF4-FFF2-40B4-BE49-F238E27FC236}">
                  <a16:creationId xmlns:a16="http://schemas.microsoft.com/office/drawing/2014/main" id="{D99104C8-A80E-4760-AF53-58462C5FBB28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7" name="Google Shape;88;p13" descr="유튜브">
              <a:extLst>
                <a:ext uri="{FF2B5EF4-FFF2-40B4-BE49-F238E27FC236}">
                  <a16:creationId xmlns:a16="http://schemas.microsoft.com/office/drawing/2014/main" id="{E1FDE7B9-A7D9-416F-9A38-3BA622D9987B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975099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635" y="2146602"/>
            <a:ext cx="4738686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3"/>
          <p:cNvPicPr preferRelativeResize="0"/>
          <p:nvPr/>
        </p:nvPicPr>
        <p:blipFill rotWithShape="1">
          <a:blip r:embed="rId4">
            <a:alphaModFix/>
          </a:blip>
          <a:srcRect l="1763" t="1960" r="1291" b="1960"/>
          <a:stretch/>
        </p:blipFill>
        <p:spPr>
          <a:xfrm>
            <a:off x="6313051" y="2256812"/>
            <a:ext cx="5167314" cy="311727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31E1DDF-A323-4C72-BB94-616EBFA6EFED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831A32-0389-450E-A815-256BAAAD63ED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댓글 내 상위 키워드 추출 및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F57675-7D92-4B30-9F13-51B51C03A2B8}"/>
              </a:ext>
            </a:extLst>
          </p:cNvPr>
          <p:cNvSpPr txBox="1"/>
          <p:nvPr/>
        </p:nvSpPr>
        <p:spPr>
          <a:xfrm>
            <a:off x="4407365" y="671761"/>
            <a:ext cx="3143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워드클라우드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트리맵</a:t>
            </a:r>
            <a:endParaRPr lang="en-US" altLang="ko-KR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32C6E-2D48-4411-8FD9-2F5E2322D225}"/>
              </a:ext>
            </a:extLst>
          </p:cNvPr>
          <p:cNvSpPr txBox="1"/>
          <p:nvPr/>
        </p:nvSpPr>
        <p:spPr>
          <a:xfrm>
            <a:off x="2391433" y="1700273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워드클라우드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FEFB9-D88D-405B-B3DA-1D028D8E1D29}"/>
              </a:ext>
            </a:extLst>
          </p:cNvPr>
          <p:cNvSpPr txBox="1"/>
          <p:nvPr/>
        </p:nvSpPr>
        <p:spPr>
          <a:xfrm>
            <a:off x="8487432" y="1744604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트리맵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dirty="0">
              <a:solidFill>
                <a:schemeClr val="bg1">
                  <a:lumMod val="50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D7B58900-D004-472C-B24C-C9047C772C7D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3" name="Google Shape;88;p13" descr="유튜브">
              <a:extLst>
                <a:ext uri="{FF2B5EF4-FFF2-40B4-BE49-F238E27FC236}">
                  <a16:creationId xmlns:a16="http://schemas.microsoft.com/office/drawing/2014/main" id="{05186B51-9FFA-4B47-AD5C-48C2B757CA1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4" name="Google Shape;88;p13" descr="유튜브">
              <a:extLst>
                <a:ext uri="{FF2B5EF4-FFF2-40B4-BE49-F238E27FC236}">
                  <a16:creationId xmlns:a16="http://schemas.microsoft.com/office/drawing/2014/main" id="{DAE183DA-0A9D-4FBE-A630-27142CD480A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906216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1327D-0691-4AE3-AE2C-5A92EE11F284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231DD-3704-494A-A8B3-FF68AC3EBB22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댓글 내 상위 키워드 추출 및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1D3B05-BB76-4E0B-87C5-299E4820FB83}"/>
              </a:ext>
            </a:extLst>
          </p:cNvPr>
          <p:cNvSpPr txBox="1"/>
          <p:nvPr/>
        </p:nvSpPr>
        <p:spPr>
          <a:xfrm>
            <a:off x="4026363" y="671761"/>
            <a:ext cx="4062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워드클라우드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0310F-A9AD-4B2D-B66A-1308402797F1}"/>
              </a:ext>
            </a:extLst>
          </p:cNvPr>
          <p:cNvSpPr txBox="1"/>
          <p:nvPr/>
        </p:nvSpPr>
        <p:spPr>
          <a:xfrm>
            <a:off x="5101978" y="1158132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 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C2B199D-1F2A-46DA-A2B9-F1B9B337E8BF}"/>
              </a:ext>
            </a:extLst>
          </p:cNvPr>
          <p:cNvGrpSpPr/>
          <p:nvPr/>
        </p:nvGrpSpPr>
        <p:grpSpPr>
          <a:xfrm>
            <a:off x="2630824" y="1743184"/>
            <a:ext cx="7605266" cy="4696923"/>
            <a:chOff x="1340801" y="189130"/>
            <a:chExt cx="10122606" cy="6251600"/>
          </a:xfrm>
        </p:grpSpPr>
        <p:pic>
          <p:nvPicPr>
            <p:cNvPr id="28" name="Google Shape;301;p34">
              <a:extLst>
                <a:ext uri="{FF2B5EF4-FFF2-40B4-BE49-F238E27FC236}">
                  <a16:creationId xmlns:a16="http://schemas.microsoft.com/office/drawing/2014/main" id="{C38B8412-262D-4798-BACE-6AA63215FD0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772167" y="3998896"/>
              <a:ext cx="3177653" cy="19252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302;p34">
              <a:extLst>
                <a:ext uri="{FF2B5EF4-FFF2-40B4-BE49-F238E27FC236}">
                  <a16:creationId xmlns:a16="http://schemas.microsoft.com/office/drawing/2014/main" id="{B86A238A-569A-458B-8D10-A0DC36E9D9B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21286" y="2647006"/>
              <a:ext cx="3177653" cy="1916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3;p34">
              <a:extLst>
                <a:ext uri="{FF2B5EF4-FFF2-40B4-BE49-F238E27FC236}">
                  <a16:creationId xmlns:a16="http://schemas.microsoft.com/office/drawing/2014/main" id="{A8299115-4DED-4CFF-B1CE-E655E71428E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85474" y="3038064"/>
              <a:ext cx="3177653" cy="1948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04;p34">
              <a:extLst>
                <a:ext uri="{FF2B5EF4-FFF2-40B4-BE49-F238E27FC236}">
                  <a16:creationId xmlns:a16="http://schemas.microsoft.com/office/drawing/2014/main" id="{8762CF1E-E492-4DEA-A806-7C1D72DF400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00016" y="1847747"/>
              <a:ext cx="3177653" cy="19187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05;p34">
              <a:extLst>
                <a:ext uri="{FF2B5EF4-FFF2-40B4-BE49-F238E27FC236}">
                  <a16:creationId xmlns:a16="http://schemas.microsoft.com/office/drawing/2014/main" id="{C22A3D87-15CE-4257-9565-F0D1733A1936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807821" y="3081754"/>
              <a:ext cx="3177653" cy="19732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06;p34">
              <a:extLst>
                <a:ext uri="{FF2B5EF4-FFF2-40B4-BE49-F238E27FC236}">
                  <a16:creationId xmlns:a16="http://schemas.microsoft.com/office/drawing/2014/main" id="{FFD93A87-5B4D-42A4-AAF0-0C20A5E616B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285753" y="1670579"/>
              <a:ext cx="3177654" cy="1916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07;p34">
              <a:extLst>
                <a:ext uri="{FF2B5EF4-FFF2-40B4-BE49-F238E27FC236}">
                  <a16:creationId xmlns:a16="http://schemas.microsoft.com/office/drawing/2014/main" id="{ACDB8A63-A685-4ED6-B3AA-A76E32782F77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584407" y="954832"/>
              <a:ext cx="3177653" cy="1952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08;p34">
              <a:extLst>
                <a:ext uri="{FF2B5EF4-FFF2-40B4-BE49-F238E27FC236}">
                  <a16:creationId xmlns:a16="http://schemas.microsoft.com/office/drawing/2014/main" id="{ADA5C74F-1A79-494A-B947-A5EBACAC8AD5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762071" y="833572"/>
              <a:ext cx="3177653" cy="1953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09;p34">
              <a:extLst>
                <a:ext uri="{FF2B5EF4-FFF2-40B4-BE49-F238E27FC236}">
                  <a16:creationId xmlns:a16="http://schemas.microsoft.com/office/drawing/2014/main" id="{9314B0B3-0EB7-4EFF-B4E4-E2F9E8105873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268113" y="2461008"/>
              <a:ext cx="3177653" cy="1969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10;p34">
              <a:extLst>
                <a:ext uri="{FF2B5EF4-FFF2-40B4-BE49-F238E27FC236}">
                  <a16:creationId xmlns:a16="http://schemas.microsoft.com/office/drawing/2014/main" id="{52F4E9D3-AB6B-416F-B2B2-32A071496D2D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281576" y="189130"/>
              <a:ext cx="3177653" cy="197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11;p34">
              <a:extLst>
                <a:ext uri="{FF2B5EF4-FFF2-40B4-BE49-F238E27FC236}">
                  <a16:creationId xmlns:a16="http://schemas.microsoft.com/office/drawing/2014/main" id="{09F40EF0-FA9A-4A26-8643-3C816F00C070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873143" y="473620"/>
              <a:ext cx="3177653" cy="19939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12;p34">
              <a:extLst>
                <a:ext uri="{FF2B5EF4-FFF2-40B4-BE49-F238E27FC236}">
                  <a16:creationId xmlns:a16="http://schemas.microsoft.com/office/drawing/2014/main" id="{85ADE47E-F7B1-4AFA-91D5-BD7C087C4760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462603" y="4396691"/>
              <a:ext cx="3177652" cy="2044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313;p34">
              <a:extLst>
                <a:ext uri="{FF2B5EF4-FFF2-40B4-BE49-F238E27FC236}">
                  <a16:creationId xmlns:a16="http://schemas.microsoft.com/office/drawing/2014/main" id="{9D50EF0F-E690-4050-9832-120218CB32EE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 l="2020" t="3228" r="2020" b="3229"/>
            <a:stretch/>
          </p:blipFill>
          <p:spPr>
            <a:xfrm>
              <a:off x="1340801" y="1435112"/>
              <a:ext cx="3177653" cy="19301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314;p34">
              <a:extLst>
                <a:ext uri="{FF2B5EF4-FFF2-40B4-BE49-F238E27FC236}">
                  <a16:creationId xmlns:a16="http://schemas.microsoft.com/office/drawing/2014/main" id="{DE0BA70F-AF5B-4B76-A306-14112EC8CC44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 l="2020" t="3229" r="2020" b="1558"/>
            <a:stretch/>
          </p:blipFill>
          <p:spPr>
            <a:xfrm>
              <a:off x="2159774" y="3225523"/>
              <a:ext cx="3177653" cy="19646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AAB285B9-85AA-42C1-8AE1-42FD26B1E785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25" name="Google Shape;88;p13" descr="유튜브">
              <a:extLst>
                <a:ext uri="{FF2B5EF4-FFF2-40B4-BE49-F238E27FC236}">
                  <a16:creationId xmlns:a16="http://schemas.microsoft.com/office/drawing/2014/main" id="{E600C264-6005-4B32-8AC8-5F43929A2C57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6" name="Google Shape;88;p13" descr="유튜브">
              <a:extLst>
                <a:ext uri="{FF2B5EF4-FFF2-40B4-BE49-F238E27FC236}">
                  <a16:creationId xmlns:a16="http://schemas.microsoft.com/office/drawing/2014/main" id="{8AB237B8-CA5C-4795-BEE4-0224AB0A615A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400693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55DFD8D-FF60-4308-914B-8225074B6A88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D344B7-C93B-4521-A6CE-2E3F15D7E15D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댓글 내 상위 키워드 추출 및 분석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18B99C-ABD1-43FA-B268-54274C089B12}"/>
              </a:ext>
            </a:extLst>
          </p:cNvPr>
          <p:cNvSpPr txBox="1"/>
          <p:nvPr/>
        </p:nvSpPr>
        <p:spPr>
          <a:xfrm>
            <a:off x="4026363" y="671761"/>
            <a:ext cx="4139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시각화를 위한 날짜 데이터 처리</a:t>
            </a:r>
          </a:p>
        </p:txBody>
      </p:sp>
      <p:pic>
        <p:nvPicPr>
          <p:cNvPr id="9" name="Google Shape;286;p32" descr="C:\Users\acorn\Desktop\투쿨빈도수.png">
            <a:extLst>
              <a:ext uri="{FF2B5EF4-FFF2-40B4-BE49-F238E27FC236}">
                <a16:creationId xmlns:a16="http://schemas.microsoft.com/office/drawing/2014/main" id="{499665AC-BA25-4F6E-B5B4-5DD5DB3EB28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619" r="6353"/>
          <a:stretch/>
        </p:blipFill>
        <p:spPr>
          <a:xfrm>
            <a:off x="138336" y="2188031"/>
            <a:ext cx="5857875" cy="345388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A70E1965-0AD4-45B8-AD13-EDE58A0AAD13}"/>
              </a:ext>
            </a:extLst>
          </p:cNvPr>
          <p:cNvGrpSpPr/>
          <p:nvPr/>
        </p:nvGrpSpPr>
        <p:grpSpPr>
          <a:xfrm>
            <a:off x="6096000" y="2188031"/>
            <a:ext cx="6016183" cy="3453889"/>
            <a:chOff x="6096000" y="1850572"/>
            <a:chExt cx="6016183" cy="345388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DA532F5A-891F-49FB-B29B-C87483277B97}"/>
                </a:ext>
              </a:extLst>
            </p:cNvPr>
            <p:cNvGrpSpPr/>
            <p:nvPr/>
          </p:nvGrpSpPr>
          <p:grpSpPr>
            <a:xfrm>
              <a:off x="6096000" y="1850572"/>
              <a:ext cx="6016183" cy="3453889"/>
              <a:chOff x="5365568" y="1850572"/>
              <a:chExt cx="6674400" cy="3831771"/>
            </a:xfrm>
          </p:grpSpPr>
          <p:pic>
            <p:nvPicPr>
              <p:cNvPr id="14" name="Google Shape;286;p32" descr="C:\Users\acorn\Desktop\투쿨빈도수.png">
                <a:extLst>
                  <a:ext uri="{FF2B5EF4-FFF2-40B4-BE49-F238E27FC236}">
                    <a16:creationId xmlns:a16="http://schemas.microsoft.com/office/drawing/2014/main" id="{F6A75726-FCE2-402F-B37B-FC2003B4A1FC}"/>
                  </a:ext>
                </a:extLst>
              </p:cNvPr>
              <p:cNvPicPr preferRelativeResize="0"/>
              <p:nvPr/>
            </p:nvPicPr>
            <p:blipFill rotWithShape="1">
              <a:blip r:embed="rId3">
                <a:alphaModFix/>
              </a:blip>
              <a:srcRect l="5619" r="6353"/>
              <a:stretch/>
            </p:blipFill>
            <p:spPr>
              <a:xfrm>
                <a:off x="5388429" y="1850572"/>
                <a:ext cx="6498772" cy="38317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6B76FAC3-32B5-4A99-B996-CC46B7CDE7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86349"/>
              <a:stretch/>
            </p:blipFill>
            <p:spPr>
              <a:xfrm>
                <a:off x="5365568" y="5143799"/>
                <a:ext cx="6674400" cy="489915"/>
              </a:xfrm>
              <a:prstGeom prst="rect">
                <a:avLst/>
              </a:prstGeom>
            </p:spPr>
          </p:pic>
        </p:grpSp>
        <p:pic>
          <p:nvPicPr>
            <p:cNvPr id="16" name="Google Shape;286;p32" descr="C:\Users\acorn\Desktop\투쿨빈도수.png">
              <a:extLst>
                <a:ext uri="{FF2B5EF4-FFF2-40B4-BE49-F238E27FC236}">
                  <a16:creationId xmlns:a16="http://schemas.microsoft.com/office/drawing/2014/main" id="{E3D3AA2D-DCDA-49AD-9212-515D4E43113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619" t="95891" r="6353"/>
            <a:stretch/>
          </p:blipFill>
          <p:spPr>
            <a:xfrm>
              <a:off x="6105525" y="5133975"/>
              <a:ext cx="5857875" cy="1419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C21319A-C0B1-420F-968C-8D7A7B37CB6C}"/>
              </a:ext>
            </a:extLst>
          </p:cNvPr>
          <p:cNvSpPr txBox="1"/>
          <p:nvPr/>
        </p:nvSpPr>
        <p:spPr>
          <a:xfrm>
            <a:off x="5101978" y="1158132"/>
            <a:ext cx="2007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날짜 </a:t>
            </a:r>
            <a:r>
              <a:rPr lang="ko-KR" altLang="en-US" dirty="0" err="1">
                <a:solidFill>
                  <a:srgbClr val="FE4C4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결측치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처리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2C4B4002-A7F4-4C1B-95BE-ADAE2B1ABBEB}"/>
              </a:ext>
            </a:extLst>
          </p:cNvPr>
          <p:cNvSpPr/>
          <p:nvPr/>
        </p:nvSpPr>
        <p:spPr>
          <a:xfrm rot="5400000">
            <a:off x="6003363" y="3842376"/>
            <a:ext cx="185274" cy="145199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FD7F8EE9-5170-4B6B-9FDF-FD8D7D720A0D}"/>
              </a:ext>
            </a:extLst>
          </p:cNvPr>
          <p:cNvSpPr/>
          <p:nvPr/>
        </p:nvSpPr>
        <p:spPr>
          <a:xfrm>
            <a:off x="1576549" y="5221038"/>
            <a:ext cx="248235" cy="275823"/>
          </a:xfrm>
          <a:prstGeom prst="roundRect">
            <a:avLst/>
          </a:prstGeom>
          <a:solidFill>
            <a:srgbClr val="C00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5DC68240-E8FA-4CF0-8F90-9E9D72727CEE}"/>
              </a:ext>
            </a:extLst>
          </p:cNvPr>
          <p:cNvSpPr/>
          <p:nvPr/>
        </p:nvSpPr>
        <p:spPr>
          <a:xfrm>
            <a:off x="5288104" y="5212597"/>
            <a:ext cx="225668" cy="275823"/>
          </a:xfrm>
          <a:prstGeom prst="roundRect">
            <a:avLst/>
          </a:prstGeom>
          <a:solidFill>
            <a:srgbClr val="C00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7E14B8A4-1A08-4841-BA3F-780C4F2188A1}"/>
              </a:ext>
            </a:extLst>
          </p:cNvPr>
          <p:cNvSpPr/>
          <p:nvPr/>
        </p:nvSpPr>
        <p:spPr>
          <a:xfrm>
            <a:off x="3166030" y="5219307"/>
            <a:ext cx="169548" cy="275823"/>
          </a:xfrm>
          <a:prstGeom prst="roundRect">
            <a:avLst/>
          </a:prstGeom>
          <a:solidFill>
            <a:srgbClr val="C00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0FE15C62-156C-434D-A458-8272868645AF}"/>
              </a:ext>
            </a:extLst>
          </p:cNvPr>
          <p:cNvSpPr/>
          <p:nvPr/>
        </p:nvSpPr>
        <p:spPr>
          <a:xfrm>
            <a:off x="1055114" y="5212597"/>
            <a:ext cx="140123" cy="275823"/>
          </a:xfrm>
          <a:prstGeom prst="roundRect">
            <a:avLst/>
          </a:prstGeom>
          <a:solidFill>
            <a:srgbClr val="C00000">
              <a:alpha val="38039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D2DE158-2558-4A59-AD36-E4D28F3A708E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34" name="Google Shape;88;p13" descr="유튜브">
              <a:extLst>
                <a:ext uri="{FF2B5EF4-FFF2-40B4-BE49-F238E27FC236}">
                  <a16:creationId xmlns:a16="http://schemas.microsoft.com/office/drawing/2014/main" id="{2062A165-835F-4FB4-829E-2C76C31B450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5" name="Google Shape;88;p13" descr="유튜브">
              <a:extLst>
                <a:ext uri="{FF2B5EF4-FFF2-40B4-BE49-F238E27FC236}">
                  <a16:creationId xmlns:a16="http://schemas.microsoft.com/office/drawing/2014/main" id="{ED1DC512-4B73-4229-9810-15B4922DAC1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3078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7210548-DC37-4413-BDA3-E127838150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4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1DF1A9-485B-4EE6-AB96-64FDD3BC5226}"/>
              </a:ext>
            </a:extLst>
          </p:cNvPr>
          <p:cNvSpPr txBox="1"/>
          <p:nvPr/>
        </p:nvSpPr>
        <p:spPr>
          <a:xfrm>
            <a:off x="5797681" y="1624751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01</a:t>
            </a:r>
            <a:endParaRPr lang="ko-KR" altLang="en-US" sz="2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8F42-845A-40C5-A415-61DAFA9F8829}"/>
              </a:ext>
            </a:extLst>
          </p:cNvPr>
          <p:cNvSpPr txBox="1"/>
          <p:nvPr/>
        </p:nvSpPr>
        <p:spPr>
          <a:xfrm>
            <a:off x="5139648" y="2705725"/>
            <a:ext cx="19127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주제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선정 배경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0C04B5-1C4A-4A03-9ED9-0EAD0173C582}"/>
              </a:ext>
            </a:extLst>
          </p:cNvPr>
          <p:cNvCxnSpPr>
            <a:cxnSpLocks/>
          </p:cNvCxnSpPr>
          <p:nvPr/>
        </p:nvCxnSpPr>
        <p:spPr>
          <a:xfrm>
            <a:off x="4795707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66BBCE4-4D80-47F8-A388-96ADD98FDA14}"/>
              </a:ext>
            </a:extLst>
          </p:cNvPr>
          <p:cNvCxnSpPr>
            <a:cxnSpLocks/>
          </p:cNvCxnSpPr>
          <p:nvPr/>
        </p:nvCxnSpPr>
        <p:spPr>
          <a:xfrm>
            <a:off x="7396294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655B8F9-F810-4F7C-B8A0-C37CBB4066A7}"/>
              </a:ext>
            </a:extLst>
          </p:cNvPr>
          <p:cNvGrpSpPr/>
          <p:nvPr/>
        </p:nvGrpSpPr>
        <p:grpSpPr>
          <a:xfrm>
            <a:off x="5267591" y="4550232"/>
            <a:ext cx="1656818" cy="503169"/>
            <a:chOff x="3844273" y="2358586"/>
            <a:chExt cx="4154309" cy="1384069"/>
          </a:xfrm>
        </p:grpSpPr>
        <p:pic>
          <p:nvPicPr>
            <p:cNvPr id="15" name="Google Shape;88;p13" descr="유튜브">
              <a:extLst>
                <a:ext uri="{FF2B5EF4-FFF2-40B4-BE49-F238E27FC236}">
                  <a16:creationId xmlns:a16="http://schemas.microsoft.com/office/drawing/2014/main" id="{D7E4BD2D-926E-4AA5-8D68-BFF56F2746F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3844273" y="2358586"/>
              <a:ext cx="1525750" cy="138406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Google Shape;88;p13" descr="유튜브">
              <a:extLst>
                <a:ext uri="{FF2B5EF4-FFF2-40B4-BE49-F238E27FC236}">
                  <a16:creationId xmlns:a16="http://schemas.microsoft.com/office/drawing/2014/main" id="{88981CFC-9B6D-4CD3-9FB1-32ECBE209DC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5400274" y="2358586"/>
              <a:ext cx="2598308" cy="13840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0804734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5" descr="C:\Users\acorn\kimjaesung\analysis\mid_test\롬앤빈도수(총합)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3625" y="1967631"/>
            <a:ext cx="9644750" cy="35889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860C798-85FD-4253-BC45-3C53D661B2EA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2A72C7-2214-4E78-B8CB-F9C01501C1A3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댓글 내 상위 키워드 추출 및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6A7B3-2BC5-47A5-8B37-098B0A64E610}"/>
              </a:ext>
            </a:extLst>
          </p:cNvPr>
          <p:cNvSpPr txBox="1"/>
          <p:nvPr/>
        </p:nvSpPr>
        <p:spPr>
          <a:xfrm>
            <a:off x="3605575" y="671761"/>
            <a:ext cx="498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키워드 빈도수와 실제 플랫폼과의 비교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F888057-F32A-4BDF-8571-DB662989ACEA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6" name="Google Shape;88;p13" descr="유튜브">
              <a:extLst>
                <a:ext uri="{FF2B5EF4-FFF2-40B4-BE49-F238E27FC236}">
                  <a16:creationId xmlns:a16="http://schemas.microsoft.com/office/drawing/2014/main" id="{7DB13DB1-1698-4664-A630-DFC9AC009C7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7" name="Google Shape;88;p13" descr="유튜브">
              <a:extLst>
                <a:ext uri="{FF2B5EF4-FFF2-40B4-BE49-F238E27FC236}">
                  <a16:creationId xmlns:a16="http://schemas.microsoft.com/office/drawing/2014/main" id="{03706F20-53FD-4EBC-AB8F-159F03C5E43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5" descr="C:\Users\acorn\kimjaesung\analysis\mid_test\벨벳빈도수(총합).png"/>
          <p:cNvPicPr preferRelativeResize="0"/>
          <p:nvPr/>
        </p:nvPicPr>
        <p:blipFill rotWithShape="1">
          <a:blip r:embed="rId3">
            <a:alphaModFix/>
          </a:blip>
          <a:srcRect l="7638" t="5132" b="-1064"/>
          <a:stretch/>
        </p:blipFill>
        <p:spPr>
          <a:xfrm>
            <a:off x="1361262" y="2061814"/>
            <a:ext cx="9469477" cy="34966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860C798-85FD-4253-BC45-3C53D661B2EA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2A72C7-2214-4E78-B8CB-F9C01501C1A3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댓글 내 상위 키워드 추출 및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6A7B3-2BC5-47A5-8B37-098B0A64E610}"/>
              </a:ext>
            </a:extLst>
          </p:cNvPr>
          <p:cNvSpPr txBox="1"/>
          <p:nvPr/>
        </p:nvSpPr>
        <p:spPr>
          <a:xfrm>
            <a:off x="3605575" y="671761"/>
            <a:ext cx="498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키워드 빈도수와 실제 플랫폼과의 비교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7076F69-D923-4F2F-B22D-F09718835616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2" name="Google Shape;88;p13" descr="유튜브">
              <a:extLst>
                <a:ext uri="{FF2B5EF4-FFF2-40B4-BE49-F238E27FC236}">
                  <a16:creationId xmlns:a16="http://schemas.microsoft.com/office/drawing/2014/main" id="{810CE355-37F4-486C-A9A8-40954FA9262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3" name="Google Shape;88;p13" descr="유튜브">
              <a:extLst>
                <a:ext uri="{FF2B5EF4-FFF2-40B4-BE49-F238E27FC236}">
                  <a16:creationId xmlns:a16="http://schemas.microsoft.com/office/drawing/2014/main" id="{B6F99418-ECBE-4461-8F49-B8ECD39898C7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308242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5860C798-85FD-4253-BC45-3C53D661B2EA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39BA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2A72C7-2214-4E78-B8CB-F9C01501C1A3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9BACF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댓글 내 상위 키워드 추출 및 분석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C6A7B3-2BC5-47A5-8B37-098B0A64E610}"/>
              </a:ext>
            </a:extLst>
          </p:cNvPr>
          <p:cNvSpPr txBox="1"/>
          <p:nvPr/>
        </p:nvSpPr>
        <p:spPr>
          <a:xfrm>
            <a:off x="3605575" y="671761"/>
            <a:ext cx="49808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키워드 빈도수와 실제 플랫폼과의 비교</a:t>
            </a:r>
          </a:p>
        </p:txBody>
      </p:sp>
      <p:pic>
        <p:nvPicPr>
          <p:cNvPr id="321" name="Google Shape;321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0611" y="2023269"/>
            <a:ext cx="8910778" cy="314744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19488772-AD12-4B20-8FDB-9ABEF6156821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5" name="Google Shape;88;p13" descr="유튜브">
              <a:extLst>
                <a:ext uri="{FF2B5EF4-FFF2-40B4-BE49-F238E27FC236}">
                  <a16:creationId xmlns:a16="http://schemas.microsoft.com/office/drawing/2014/main" id="{B1478A18-4D58-4EEF-8626-94AA33CFDB5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Google Shape;88;p13" descr="유튜브">
              <a:extLst>
                <a:ext uri="{FF2B5EF4-FFF2-40B4-BE49-F238E27FC236}">
                  <a16:creationId xmlns:a16="http://schemas.microsoft.com/office/drawing/2014/main" id="{04C8A6DD-2D53-46D4-93FD-AC7BBB20B35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13224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A5B4DB52-A7BC-487B-B6C6-D054C32B8A1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1DF1A9-485B-4EE6-AB96-64FDD3BC5226}"/>
              </a:ext>
            </a:extLst>
          </p:cNvPr>
          <p:cNvSpPr txBox="1"/>
          <p:nvPr/>
        </p:nvSpPr>
        <p:spPr>
          <a:xfrm>
            <a:off x="5784056" y="1624751"/>
            <a:ext cx="6238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04</a:t>
            </a:r>
            <a:endParaRPr lang="ko-KR" altLang="en-US" sz="2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908F42-845A-40C5-A415-61DAFA9F8829}"/>
              </a:ext>
            </a:extLst>
          </p:cNvPr>
          <p:cNvSpPr txBox="1"/>
          <p:nvPr/>
        </p:nvSpPr>
        <p:spPr>
          <a:xfrm>
            <a:off x="5186938" y="2705725"/>
            <a:ext cx="18181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</a:t>
            </a:r>
            <a:endParaRPr lang="en-US" altLang="ko-KR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  <a:p>
            <a:pPr algn="ctr"/>
            <a:r>
              <a:rPr lang="ko-KR" altLang="en-US" sz="3600" spc="-1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36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10C04B5-1C4A-4A03-9ED9-0EAD0173C582}"/>
              </a:ext>
            </a:extLst>
          </p:cNvPr>
          <p:cNvCxnSpPr>
            <a:cxnSpLocks/>
          </p:cNvCxnSpPr>
          <p:nvPr/>
        </p:nvCxnSpPr>
        <p:spPr>
          <a:xfrm>
            <a:off x="4795707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166BBCE4-4D80-47F8-A388-96ADD98FDA14}"/>
              </a:ext>
            </a:extLst>
          </p:cNvPr>
          <p:cNvCxnSpPr>
            <a:cxnSpLocks/>
          </p:cNvCxnSpPr>
          <p:nvPr/>
        </p:nvCxnSpPr>
        <p:spPr>
          <a:xfrm>
            <a:off x="7396294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6AF2E16-952D-4C7F-8C5A-E59C52B77486}"/>
              </a:ext>
            </a:extLst>
          </p:cNvPr>
          <p:cNvGrpSpPr/>
          <p:nvPr/>
        </p:nvGrpSpPr>
        <p:grpSpPr>
          <a:xfrm>
            <a:off x="5139651" y="4615543"/>
            <a:ext cx="1912698" cy="657608"/>
            <a:chOff x="3844273" y="2358586"/>
            <a:chExt cx="4154309" cy="1384069"/>
          </a:xfrm>
        </p:grpSpPr>
        <p:pic>
          <p:nvPicPr>
            <p:cNvPr id="17" name="Google Shape;88;p13" descr="유튜브">
              <a:extLst>
                <a:ext uri="{FF2B5EF4-FFF2-40B4-BE49-F238E27FC236}">
                  <a16:creationId xmlns:a16="http://schemas.microsoft.com/office/drawing/2014/main" id="{B614B18B-C867-4E66-AA37-7902EECC44D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3844273" y="2358586"/>
              <a:ext cx="1525750" cy="1384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88;p13" descr="유튜브">
              <a:extLst>
                <a:ext uri="{FF2B5EF4-FFF2-40B4-BE49-F238E27FC236}">
                  <a16:creationId xmlns:a16="http://schemas.microsoft.com/office/drawing/2014/main" id="{1E8A375D-6F93-49F5-8222-8A635A5396E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5400274" y="2358586"/>
              <a:ext cx="2598308" cy="13840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088884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2D1327D-0691-4AE3-AE2C-5A92EE11F284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5231DD-3704-494A-A8B3-FF68AC3EBB22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1D3B05-BB76-4E0B-87C5-299E4820FB83}"/>
              </a:ext>
            </a:extLst>
          </p:cNvPr>
          <p:cNvSpPr txBox="1"/>
          <p:nvPr/>
        </p:nvSpPr>
        <p:spPr>
          <a:xfrm>
            <a:off x="4026363" y="671761"/>
            <a:ext cx="40623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별 </a:t>
            </a:r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워드클라우드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40310F-A9AD-4B2D-B66A-1308402797F1}"/>
              </a:ext>
            </a:extLst>
          </p:cNvPr>
          <p:cNvSpPr txBox="1"/>
          <p:nvPr/>
        </p:nvSpPr>
        <p:spPr>
          <a:xfrm>
            <a:off x="5101978" y="1158132"/>
            <a:ext cx="1938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카테고리별 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1C2B199D-1F2A-46DA-A2B9-F1B9B337E8BF}"/>
              </a:ext>
            </a:extLst>
          </p:cNvPr>
          <p:cNvGrpSpPr/>
          <p:nvPr/>
        </p:nvGrpSpPr>
        <p:grpSpPr>
          <a:xfrm>
            <a:off x="2630824" y="1743184"/>
            <a:ext cx="7605266" cy="4696923"/>
            <a:chOff x="1340801" y="189130"/>
            <a:chExt cx="10122606" cy="6251600"/>
          </a:xfrm>
        </p:grpSpPr>
        <p:pic>
          <p:nvPicPr>
            <p:cNvPr id="28" name="Google Shape;301;p34">
              <a:extLst>
                <a:ext uri="{FF2B5EF4-FFF2-40B4-BE49-F238E27FC236}">
                  <a16:creationId xmlns:a16="http://schemas.microsoft.com/office/drawing/2014/main" id="{C38B8412-262D-4798-BACE-6AA63215FD0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5772167" y="3998896"/>
              <a:ext cx="3177653" cy="19252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" name="Google Shape;302;p34">
              <a:extLst>
                <a:ext uri="{FF2B5EF4-FFF2-40B4-BE49-F238E27FC236}">
                  <a16:creationId xmlns:a16="http://schemas.microsoft.com/office/drawing/2014/main" id="{B86A238A-569A-458B-8D10-A0DC36E9D9B6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821286" y="2647006"/>
              <a:ext cx="3177653" cy="19161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" name="Google Shape;303;p34">
              <a:extLst>
                <a:ext uri="{FF2B5EF4-FFF2-40B4-BE49-F238E27FC236}">
                  <a16:creationId xmlns:a16="http://schemas.microsoft.com/office/drawing/2014/main" id="{A8299115-4DED-4CFF-B1CE-E655E71428ED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85474" y="3038064"/>
              <a:ext cx="3177653" cy="1948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" name="Google Shape;304;p34">
              <a:extLst>
                <a:ext uri="{FF2B5EF4-FFF2-40B4-BE49-F238E27FC236}">
                  <a16:creationId xmlns:a16="http://schemas.microsoft.com/office/drawing/2014/main" id="{8762CF1E-E492-4DEA-A806-7C1D72DF400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400016" y="1847747"/>
              <a:ext cx="3177653" cy="19187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" name="Google Shape;305;p34">
              <a:extLst>
                <a:ext uri="{FF2B5EF4-FFF2-40B4-BE49-F238E27FC236}">
                  <a16:creationId xmlns:a16="http://schemas.microsoft.com/office/drawing/2014/main" id="{C22A3D87-15CE-4257-9565-F0D1733A1936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807821" y="3081754"/>
              <a:ext cx="3177653" cy="19732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" name="Google Shape;306;p34">
              <a:extLst>
                <a:ext uri="{FF2B5EF4-FFF2-40B4-BE49-F238E27FC236}">
                  <a16:creationId xmlns:a16="http://schemas.microsoft.com/office/drawing/2014/main" id="{FFD93A87-5B4D-42A4-AAF0-0C20A5E616BA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8285753" y="1670579"/>
              <a:ext cx="3177654" cy="19165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" name="Google Shape;307;p34">
              <a:extLst>
                <a:ext uri="{FF2B5EF4-FFF2-40B4-BE49-F238E27FC236}">
                  <a16:creationId xmlns:a16="http://schemas.microsoft.com/office/drawing/2014/main" id="{ACDB8A63-A685-4ED6-B3AA-A76E32782F77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584407" y="954832"/>
              <a:ext cx="3177653" cy="19522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" name="Google Shape;308;p34">
              <a:extLst>
                <a:ext uri="{FF2B5EF4-FFF2-40B4-BE49-F238E27FC236}">
                  <a16:creationId xmlns:a16="http://schemas.microsoft.com/office/drawing/2014/main" id="{ADA5C74F-1A79-494A-B947-A5EBACAC8AD5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2762071" y="833572"/>
              <a:ext cx="3177653" cy="1953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Google Shape;309;p34">
              <a:extLst>
                <a:ext uri="{FF2B5EF4-FFF2-40B4-BE49-F238E27FC236}">
                  <a16:creationId xmlns:a16="http://schemas.microsoft.com/office/drawing/2014/main" id="{9314B0B3-0EB7-4EFF-B4E4-E2F9E8105873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2268113" y="2461008"/>
              <a:ext cx="3177653" cy="1969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" name="Google Shape;310;p34">
              <a:extLst>
                <a:ext uri="{FF2B5EF4-FFF2-40B4-BE49-F238E27FC236}">
                  <a16:creationId xmlns:a16="http://schemas.microsoft.com/office/drawing/2014/main" id="{52F4E9D3-AB6B-416F-B2B2-32A071496D2D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4281576" y="189130"/>
              <a:ext cx="3177653" cy="1970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" name="Google Shape;311;p34">
              <a:extLst>
                <a:ext uri="{FF2B5EF4-FFF2-40B4-BE49-F238E27FC236}">
                  <a16:creationId xmlns:a16="http://schemas.microsoft.com/office/drawing/2014/main" id="{09F40EF0-FA9A-4A26-8643-3C816F00C070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6873143" y="473620"/>
              <a:ext cx="3177653" cy="19939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" name="Google Shape;312;p34">
              <a:extLst>
                <a:ext uri="{FF2B5EF4-FFF2-40B4-BE49-F238E27FC236}">
                  <a16:creationId xmlns:a16="http://schemas.microsoft.com/office/drawing/2014/main" id="{85ADE47E-F7B1-4AFA-91D5-BD7C087C4760}"/>
                </a:ext>
              </a:extLst>
            </p:cNvPr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3462603" y="4396691"/>
              <a:ext cx="3177652" cy="20440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" name="Google Shape;313;p34">
              <a:extLst>
                <a:ext uri="{FF2B5EF4-FFF2-40B4-BE49-F238E27FC236}">
                  <a16:creationId xmlns:a16="http://schemas.microsoft.com/office/drawing/2014/main" id="{9D50EF0F-E690-4050-9832-120218CB32EE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 l="2020" t="3228" r="2020" b="3229"/>
            <a:stretch/>
          </p:blipFill>
          <p:spPr>
            <a:xfrm>
              <a:off x="1340801" y="1435112"/>
              <a:ext cx="3177653" cy="19301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" name="Google Shape;314;p34">
              <a:extLst>
                <a:ext uri="{FF2B5EF4-FFF2-40B4-BE49-F238E27FC236}">
                  <a16:creationId xmlns:a16="http://schemas.microsoft.com/office/drawing/2014/main" id="{DE0BA70F-AF5B-4B76-A306-14112EC8CC44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 l="2020" t="3229" r="2020" b="1558"/>
            <a:stretch/>
          </p:blipFill>
          <p:spPr>
            <a:xfrm>
              <a:off x="2159774" y="3225523"/>
              <a:ext cx="3177653" cy="19646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DE1AA74-7FF4-4AF7-A002-7A3808923D77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43" name="Google Shape;88;p13" descr="유튜브">
              <a:extLst>
                <a:ext uri="{FF2B5EF4-FFF2-40B4-BE49-F238E27FC236}">
                  <a16:creationId xmlns:a16="http://schemas.microsoft.com/office/drawing/2014/main" id="{B75E782C-241A-4745-AE1D-B49F5BC77530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4" name="Google Shape;88;p13" descr="유튜브">
              <a:extLst>
                <a:ext uri="{FF2B5EF4-FFF2-40B4-BE49-F238E27FC236}">
                  <a16:creationId xmlns:a16="http://schemas.microsoft.com/office/drawing/2014/main" id="{CA088E05-A3E1-4104-8178-7CC28BADFD05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528434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0584AB37-6B91-4078-8284-55AEFF6758B0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E1C9AD-A820-4D17-9A6D-D385C167C4B8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FA3AA9-67F6-4968-9E09-287437140397}"/>
              </a:ext>
            </a:extLst>
          </p:cNvPr>
          <p:cNvSpPr txBox="1"/>
          <p:nvPr/>
        </p:nvSpPr>
        <p:spPr>
          <a:xfrm>
            <a:off x="4886341" y="660875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 To Vector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1300189-4374-4A47-94E0-B059AF331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15" y="1872343"/>
            <a:ext cx="10610393" cy="2798027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8B26CC9-ADDA-4373-84AE-D9C58331D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015" y="5112508"/>
            <a:ext cx="10610394" cy="61733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47E0E847-4584-40E5-917F-E348800E6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252"/>
          <a:stretch/>
        </p:blipFill>
        <p:spPr>
          <a:xfrm>
            <a:off x="8545286" y="2411511"/>
            <a:ext cx="2273831" cy="788889"/>
          </a:xfrm>
          <a:prstGeom prst="rect">
            <a:avLst/>
          </a:prstGeom>
        </p:spPr>
      </p:pic>
      <p:grpSp>
        <p:nvGrpSpPr>
          <p:cNvPr id="21" name="그룹 20">
            <a:extLst>
              <a:ext uri="{FF2B5EF4-FFF2-40B4-BE49-F238E27FC236}">
                <a16:creationId xmlns:a16="http://schemas.microsoft.com/office/drawing/2014/main" id="{C6D0B3D5-DF53-4012-94A5-C1A44B85AE32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22" name="Google Shape;88;p13" descr="유튜브">
              <a:extLst>
                <a:ext uri="{FF2B5EF4-FFF2-40B4-BE49-F238E27FC236}">
                  <a16:creationId xmlns:a16="http://schemas.microsoft.com/office/drawing/2014/main" id="{316164C5-3FCA-4E2E-BDEA-53A0EBE8515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3" name="Google Shape;88;p13" descr="유튜브">
              <a:extLst>
                <a:ext uri="{FF2B5EF4-FFF2-40B4-BE49-F238E27FC236}">
                  <a16:creationId xmlns:a16="http://schemas.microsoft.com/office/drawing/2014/main" id="{2599AAE7-958D-4D19-9F63-13D812E33BA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665E152-F067-4AEE-B8BB-429E94F8C5B5}"/>
              </a:ext>
            </a:extLst>
          </p:cNvPr>
          <p:cNvSpPr/>
          <p:nvPr/>
        </p:nvSpPr>
        <p:spPr>
          <a:xfrm>
            <a:off x="7650480" y="5252720"/>
            <a:ext cx="1046480" cy="319853"/>
          </a:xfrm>
          <a:prstGeom prst="rect">
            <a:avLst/>
          </a:prstGeom>
          <a:solidFill>
            <a:srgbClr val="C0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682ABB-0B0B-4EE1-A650-E1E039855A53}"/>
              </a:ext>
            </a:extLst>
          </p:cNvPr>
          <p:cNvSpPr/>
          <p:nvPr/>
        </p:nvSpPr>
        <p:spPr>
          <a:xfrm>
            <a:off x="5526957" y="5252720"/>
            <a:ext cx="1046480" cy="319853"/>
          </a:xfrm>
          <a:prstGeom prst="rect">
            <a:avLst/>
          </a:prstGeom>
          <a:solidFill>
            <a:srgbClr val="C0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6520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333;p37">
            <a:extLst>
              <a:ext uri="{FF2B5EF4-FFF2-40B4-BE49-F238E27FC236}">
                <a16:creationId xmlns:a16="http://schemas.microsoft.com/office/drawing/2014/main" id="{52F79362-5288-4119-A5EA-C3FDD3FD6A67}"/>
              </a:ext>
            </a:extLst>
          </p:cNvPr>
          <p:cNvPicPr preferRelativeResize="0"/>
          <p:nvPr/>
        </p:nvPicPr>
        <p:blipFill rotWithShape="1">
          <a:blip r:embed="rId2"/>
          <a:srcRect l="1" r="1952"/>
          <a:stretch/>
        </p:blipFill>
        <p:spPr>
          <a:xfrm>
            <a:off x="643467" y="1864248"/>
            <a:ext cx="5188373" cy="267229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" name="Google Shape;334;p37">
            <a:extLst>
              <a:ext uri="{FF2B5EF4-FFF2-40B4-BE49-F238E27FC236}">
                <a16:creationId xmlns:a16="http://schemas.microsoft.com/office/drawing/2014/main" id="{B2650190-AE67-40A5-86C6-43D616D7A010}"/>
              </a:ext>
            </a:extLst>
          </p:cNvPr>
          <p:cNvPicPr preferRelativeResize="0"/>
          <p:nvPr/>
        </p:nvPicPr>
        <p:blipFill rotWithShape="1">
          <a:blip r:embed="rId3"/>
          <a:stretch/>
        </p:blipFill>
        <p:spPr>
          <a:xfrm>
            <a:off x="6256865" y="2089144"/>
            <a:ext cx="5291667" cy="22224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E9CA7B8E-FE4A-4A27-A149-47DEB93E5749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9EEAB7-1F9A-47E8-B0D3-9C4CF0C03F65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0C9E19-FF42-42B1-A8E5-1ABA61EF82AE}"/>
              </a:ext>
            </a:extLst>
          </p:cNvPr>
          <p:cNvSpPr txBox="1"/>
          <p:nvPr/>
        </p:nvSpPr>
        <p:spPr>
          <a:xfrm>
            <a:off x="4891504" y="660875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 To Vector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9240C3-76E7-4AC8-999F-0F95B4B538E8}"/>
              </a:ext>
            </a:extLst>
          </p:cNvPr>
          <p:cNvSpPr txBox="1"/>
          <p:nvPr/>
        </p:nvSpPr>
        <p:spPr>
          <a:xfrm>
            <a:off x="5302353" y="1122540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군집화 결과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C5EFCB4-890F-40CD-ABD8-8A588C6308DA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5" name="Google Shape;88;p13" descr="유튜브">
              <a:extLst>
                <a:ext uri="{FF2B5EF4-FFF2-40B4-BE49-F238E27FC236}">
                  <a16:creationId xmlns:a16="http://schemas.microsoft.com/office/drawing/2014/main" id="{D68C0D0C-41FA-4418-9D04-5C4BFFB0AEC8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Google Shape;88;p13" descr="유튜브">
              <a:extLst>
                <a:ext uri="{FF2B5EF4-FFF2-40B4-BE49-F238E27FC236}">
                  <a16:creationId xmlns:a16="http://schemas.microsoft.com/office/drawing/2014/main" id="{481BE3AF-4D13-4652-8DD6-4D0B4694801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5E350C8B-735E-46D4-A645-56916970A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5360" y="5190538"/>
            <a:ext cx="9511549" cy="1222989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7DC2D8B-6D07-43FD-B186-83EBD55F3D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5360" y="4690394"/>
            <a:ext cx="9511549" cy="42850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D8B89CA-FA41-41E0-A810-76AB0CF48CF9}"/>
              </a:ext>
            </a:extLst>
          </p:cNvPr>
          <p:cNvSpPr/>
          <p:nvPr/>
        </p:nvSpPr>
        <p:spPr>
          <a:xfrm>
            <a:off x="1880669" y="5611625"/>
            <a:ext cx="2243223" cy="319853"/>
          </a:xfrm>
          <a:prstGeom prst="rect">
            <a:avLst/>
          </a:prstGeom>
          <a:solidFill>
            <a:srgbClr val="C0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668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4" descr="data:image/png;base64,iVBORw0KGgoAAAANSUhEUgAAAlIAAAHBCAYAAACixVUDAAAABHNCSVQICAgIfAhkiAAAAAlwSFlzAAALEgAACxIB0t1+/AAAADh0RVh0U29mdHdhcmUAbWF0cGxvdGxpYiB2ZXJzaW9uMy4xLjMsIGh0dHA6Ly9tYXRwbG90bGliLm9yZy+AADFEAAAgAElEQVR4nOzdd3hc133g/e+5ZToGvYMASIAN7L2Ionovluy4xna8iWM7yXp3s8kmdt5ssu+zm7xP1t44PVnbSTabKI5lW7ZlS1YxJaqRYu8k2FCJXmcG0+fe8/4xICWKBYMyqOfziA8ozNx7z4C49/7uOb/zO0JKiaIoiqIoijJ+2kw3QFEURVEUZa5SgZSiKIqiKMoEqUBKURRFURRlglQgpSiKoiiKMkEqkFIURVEURZkgFUgpiqIoiqJMkDHG66o2gqJMoUtnOxjsCVK3qpLCEn/Wj9fTMcSVpj5KKvJYVFeS1WOFhiNcPH0Fr9/NkhXlmI6xLi+KoihzhrjVC+pKpyjjkIgnuXiqg6bzXQz3h5BAYYmfpasqWZxB8PCdv97DvlfP8NU/+0V2P7o26+1955XT/POfvcLDH9/KF3/viawe6/K5Tv74Pz3D0tVV/JevfZyC4uwHioqiKDNNBVKKkoFkIsWFU+38+J/30XS2EwChCQQgZfrvi5eX89Qv3cHS1VUYpn7L/WTilR8c5pUfHOKeJzfw8C9sQTduvr+xpJIWlmWTSlq3fI9t2QSHI4SDUWw7s05oX66bvEIfQrz3kJZKWUhbkkqmvyrKQtHZG+Dvf7ifls5BHt+9mqfuXXPduTFeUkpCkTjDwQgO06Awz4s5zmtAY3MP//DD/YQicT7x8Cbu2lw/4fZkwrJtApEYAoHf40TXFk7mkAqkFGUMVsri4N5G/v5rL5JKWNzz5Hq23dtAVW0xQoMrzX3se+UMb7xwgstnO/jVrzzOpt3LMCYY/AB0tQ1w4eQVVqyrxrIlE9/T7UkpGewL8Zd/+EPOHG4mHktmtN1jn9zOr371cXR94jcLRZkvAiMxGpt6uHylnzX1Fdi2nNS5kUzZvPDGGb793D5qKwr4gy89Qk1Fwbj2MRgIc+ZSN6FIjI7e4Qm3JVP9wTB/9NzrGLrG7z19D0V+b9aPOVuoQEpRxtDVPsiz33yd0FCYf/fbj3LfUxtxusxrr69cX8PiZeUsqivhn77xEt/5mz0Ulvqpa6iYxFOpvOlfs6Gva5jDb56npCKPz37uTrw5rjG3qVpSjDaJJ25FmW5SSuKJFPY4l0UTCHRdYBr6bc5n+b7TdPInrG3bDIUihKMJBoMRkqlb9yjfSvpjTl/PcDie5O3GZgxdJ5LI7IFsvlCBlKLchpSSN188QdvFXu58ZA27Hl6Dw3njaePyOLj78fVcONnOy98/xFsvnaRqcTEuj2MGWj0+8VgS27IpKsvlrsfWklvgm+kmKcqUGxgO80ffepn27uGMwwsBuJ0mq+rL+fjDG6mtKJjUkF2mbCmJxdPBiK5puJ3mGFsoM0kFUopyG9FwgnPH29ANjbXb6vDneW75XofTYNfDa3jpe4c4vu8ST376jjkRSF2VvkGoXiZlfkqmLLr6g1zpGf8w1+X2foryfXz2iS04zOzfNlOWzXAwCoDD0PH7xu4lVmaOCqQU5TZCgQjhYAyP10l+0dg9NYWluThdJn1dwxknliuKkn2FeV5+/1cfIhLPcNhJQnNHP//8k0P0D4fpHxohmbKmJZBKJC2ujOY1Feb78HqcWT/mzQSjMeLJFJmMhg6ORJCM5l2ORHBN4OckhCDX48RhzK3QZG61VlGm2dVefAkZ5VZIKZFSAkJ17ijKLOIwDVYvrcj4/VJKCnI9PLfnJP3DYZwOA01Mz0y04EiM7v4gAAV+z4zlI37z1QO8ea5l9Jp2e0nLImXZWLbNV575GaY+/ikypq7z1Q/fzZa6RRNp7oxRgZSi3EZOroecXDctF7oZ6A4ipbxtjkR3+yCJeJKapaU4VEFKRZmzhBAERmLER3uW8/1uTHN6AqlzTd2EowkAOvsCRKIJPO7pTxPoGAzS3Ds4rm2kTG83EQIYGf3cc8mEr/SDkciMZ+ZrQlDg8UyoC1FRMuHyOFi7vY5TB5s4/NZ5tt69gvzinJsGU9FwnNefP4amCTbvXo7X756BFiuKMhWklHT1BxiJxHE5DIrzc6alNlIyZXHwdCvJ0dpv7d1DHDjdyl2b66/1TEkpeftYE9/+wX4s277pfsLROMOhKLo+8Tb/xsM7+YXta66bk5hNhqazorJ4Wo41lSYcgfzVWwfY39yWUZdftjgMg68+sJsdtdUz1gZlfhNCsPuRtRza28ihvY28urqKJz69E4/3vZwFKSXhYIwX/u1djrx1npUbatj9yNqbzu5TFGVuSFk2rZ1DhKMJKor9lBf7p2XG3vnmHk5f6rqWSjAcivLS22dZU19OUX46T1NKGA5GuNjaO2bKwQRG2K6pKy2grnR89atuZiSWoHs4hN/jomQe1pea8JW+fXCYtqHxzX6QElKj0bOhaUz2d1IgCEbjk9uJooyhoMTPJ3/9Pv7h6z/j+X9+h96OIXY+sIrqulIQ0HKhh7d+dpLDbzZSWlXAp37jfipqi6blojsbtV/q5S//4Ic4XOnLi9Pl4P6nN7Fue90Mt0xRMjccinK5vQ8pJaWFfipL8rJ+zFg8yZtHL9M7EMTvdVFWlENL5yCHz7Tx1tEmHtu9CoepIwRsWV3D//gPj99yNYILLb08t+cEieTEJ71M1TXs5RPn+f7+0+xuWMzn79uKYxLFimejCQdSH163ilXlpeMqbhZLJvne8dOEE0meWL2C0pzJ1atxGQbLSoomtQ9FGYuua6zeXMt/+qOP8NNn9nP2aCvH91/CtiQgEZqGw2mwefdynvzMHSxeXj6p7vS5LpWyCAyFr6076HInSWQ6U0pRZgEpJV19ARqbejB0jaU1xRTlZ7cnxbYlZ5u6eXX/eVKWZO2yCn7xsc38xTNvcK65h+++dITFlQWsW16JEIKyIj9lRbdez9LtNHnhzdOTCqSmSixhcblngDyfm6GRCKV5OTPdpCk14UDqkYZlPNKwbFzbDIYj/OzcRcKJJJ/YuIYNVZnPoFCUmaQbOouXl/Ol33+SlgvdtFzoZrh/BIkkrzCHxSvKqF1aNuaixQvB4hXlfOVPP0lhae5MN0VRJiSVsjlytp3BYITcHDfb1tRkPT8qGI7xvVeO0dUXIC/HzRN3r2b9iio++ehm/uc/vkpb1xDf+sE+fuuz97K4qnBO9XjXFufhdTroHgrSH1KBlKIsaKbDYOnqKpaurprQ9qVVBVQuLsLrVwX2FGW2GgiE2Xv4IgBLqgppqCvPeNtwNEFXXwDtfYGX0AT5OW5cN6lQLqUkEkvy7MvHOHCyFV3TeHDnCjavSuf+7tqwhLauTXz3paOcON/Bn/3LXn7947tYWlMybT3fUkrC8QSx29SU0oTA4zRxmcYNQV51cT4ep0lPYIT+UHjM2c9zjQqkFGUa/crvPIqVsq9bq0+Ze2KpfgbjJxAI8pyrcBulM90kZYpYls1rBy/Q1jWEoWs8uGMFvnEUxHzpnXO8dvDCdWXkHA6Dr/zyA+zeXH/D+6PxJD987QQ/3HOcWCLJpoZF/MIDG/C4HAghcLtMPvbwRpIpi++/epzDZ9r42v/Zw797ejubVlbjnoZrSedQkP/7xlHOXeklaVk3zOETgNthsmNZDR/ZvpoC3/UrQJTl5eB1OmgfCNAfDGNLia4CqdHCgzCuNRHfn09lS26ZJJeR0XqH8ymqVWa/RDzFgdfOcvpwM3c/vp6VG2rGtf2bL5yg6XwXD35kC0tW3Pop94O/12POjpVct2jqeM6LTI8l02WLiUbidLYO0Hapl+72AVZuqGHjrvEN8891w/GzHOn5KrrmZE3hV1iU89hMN0mZAlJK2rqGeO3ABaKxJKvqytjcUI2uZX4+JVPpwpTvl7LlDd+TMv29H792kn/5ySECoSj11cV8/sM7qSrNu3ZeCiHwe1188tFN2FLy/VePc/ZyN1//P6/x0M4VPHnPGiqKc7N6L3zrXDM/PHiGaCJ5yzrDErjcM8DKqhJ2rai97jWHoVOYkw6u+oJhUpY9LaUkpsuEA6mhaIz//tLrdIdCGW+TsmwGIxEA/t+f7cHrnHiBsRWlxfzBQ/dMeHtFmYhkIsWxfRd55fuHqVpSPO5Aat+rZzi49xyrNtbeNpDKK/ChGxodLf1cONWO2+PAtiWWZZOMp4jHkyRiScKhOCOBCKFAhOBQhMG+EIO9QR786BYeeHpTRm3y5rgwHQaDvUEunGrHn+chmbCIxxKMBGMEh8IMD4zQ3x2gq32QwOAI1uhNwTQNvDnuBRdISVLYJNCkiS3VzOH5YiSa4Lk9J2hs7iHH6+LJe9ZSXjK+IOWRXQ384mOb0d4XfGlCUFzwXl6QZdt09gb48eun+MneU4TCcVYsKeXLn7qL1UvLr9v2qlyfm88+sZXyoly++9IR2rqH+c7PjnChtZf/+sVHKMi99Tqgk9UfjBBNJFlTXcbHdq69oWp5LJHk7149QE8gRCASvek+KvLTifE9gRGSloVzHtV/nPAniSdT7GtpY+gWP7SxNPb2T/TQAIRicUYX4lCUaSSv9aROpEfVtm2kZMy1q9buqKN+VSWH3zrPu3vOXvu+rmsYpo7h0DEdBg6HgdPtwO1x4PY68fhc1CwtJa/Ql9HFXwhBYamfnQ+s4uDeRv7gV/8RAMPUcTgMXF4nHq8Tj8+JL9dDcXkuS1dXUlSWS0VNEYuWFFNamT/un0M22dJiKH6CodiZcW0nAE048JiVFLo2YmjZuzEps4+U8ObhS7zw5mlsKdm+pob7ti3DGGceUq7PxeLKwtvmLx05284//vBdjp+/giY0NjYs4tc+touVS8puGkRB+lzN8br48P3rqFtUxHdfOsqhM61UlxVkfVFja/SCVVucz1NbVt30Pd/bf4ru4RC3qA96LcG8LzhC0rrFm+aoCQdSXqeDT21aS384MpXtydjignwVRCkzRgKxSILA4Mi4tkuNVisey6IlJfzGHz5Fb+fQtW2EEAhNYOg6uqGhG+mgynQYOFwmDqeBy+3A7XHicJm3vCB/UG6Bl8/91sM88OHN18oUaKMBm8Np4nSl/7i9Drw5btweB9osLu8gZYrOkVdpCn5n3NsKDNxGKUvzfoVa/9OoR7WFwbYlZy538a8vHiYSS1JTXsDHHto4rtyo8TjReIWzTd04TIP7ty/nM49vobo8P+Nzds2yCipLcmls6aF+UfG4g72ZkOtJB3uBSPyW1djnqgkHUjlOB1/YuQVrMnlOk2DMo/FVZe6xLZvvfXMvP/mXfUD6dnv1TLh6KbzZ/weHMnvw0HWN2mVl1C4ru5azlK0cCE3TKKsqoKxq8hWMZwMhNPyOZRS7t49ru6Q9QjB+nkiqk97oO9TkPKVyMBcA25Zcau/j2z/YR/OVAfL9Hj79+BaWLy7J2jEf3LmSjt4g9dVFPHpnA/l+z7h+1zQhKMr3sTPPO2dCff9oUDoSj08uP3oWmnAgJYTAbaqZR8rCJIRg1ebFrFw/vuWJfv6jI3Q0j29YW93Mx0cTJjX+p6nxP53xNlJKgsmLHOz+TSKpDmypCoguFC2dA/zts29z8HQrLofJRx9cz73bluLIYg5PdXk+X/38A5iGdl2ZhPHSbnNtcJg6pqmjaxpOx8zfq/1uF4J0eYiZ6oDJlvmT7aUo00jTBBt3LeVDn7ljXNudPdoy7kBKmR4CDUvGEGg4tFyEUL3e85ll2Vxs6+Pvnn2bQ6dbMQ2dJ+9ew0cf3IDXnZ0hvauEEDgzKN5r25JQOEbv0AgXW3tpvjJAV3+QUCROPJFE1zQ8bgfFeT6qy/NZXltKVWkeuTkuGurK+JPffArLsigvnvniuK7RzxtJJLGlGtq7Qcq26Q2NEIzFx7VkzAcJIfA5TEpyfDgNFeMpijJ9EtYQcWsYTRi4jcwLMCpzTzJlceBkC3//w/2cb+7F5TR5eNdKfulDW7OWFzUeUkqC4RjHzl3h1f2NHD3XzkgkgW3b2FJeN1lFkC74qY0GZ9XlBdy7dSl3bqyjvrpo1pQZuDrTbzIxwmw1JdHKG5ea+b8HjxGMxa9l90+ERjqJ/YHl9Xx0/epJlUdQlKyTjKtC75i1oJQZZBNMXAQsNFz4zPGVtVDmBiklgZEYL79zju+/eoz27mG8bgcfvm8dn3hkEwW52V1PL9M2dvcH+ZefHuK1gxcYDkXRdY2yQj8rFpdSWZpLfo4Hp8PAsiShSIzOvgCX2vpp6Rigsbmbi229vHOsiY89tJE7NizJqPcr2+ZCQvxETclP9/vHTrO/pX0qdgVAZyDEnXW11DnnR/KrMn8IIXA4DKSUtFzs5sKpKxkne6ZSFgO9QTRdQ9NV3tNsYmPRHzsKgKF5yHUun+EWKVNJSkk0luRsUzfffekoR8+1E40nKS/y88lHN/HwHQ1ZLyGQqcFAhL999m32HrqILSVrl1Xy9L1rWVVfjt/nwukwMHUdTRNICSnLIpG0CEcTtHYN8sq+RvYfb+LEhQ46egMkUhYPbF8+bcvJxJOpdOHODzxgxhLpxZPn45VvSgKprlB6CvjmRZWsLi+ZcFdiT2iEV89foisYIppUyZ7K7ONwmixdU4X/ZS8vP3uIl757cFzb64bG0tWV01Z7yTD1a7Wnsn4sQ0+XZzDTX+eSSLKTQPwcAH7HUlz61M7YklLS2xfi0LEWQqHoTZfYyMvzsHl9LcVF82tB14k6fa6Ds42dN1QEh3SSdc2iQjZtqMkoKXxgOMyzrxzjp2+cZjAQQdMEmxuq+eyTW1m/vBLDyP75kYlEMsVP3zzNm4cvYdmSuzbX8+8/sZuKkpvnOAkBDs3AYRr4PE5KC3PYsKKKV/Y38r+ffZvewRH+6ccHWFxZyPLa7M1CBDBHf4YvHmvkcs/ADYFUS98QEnAYN67FN9dNSSB1tSbER9av4qk1K287k+BWJNA+FGB/cxsDkagaBpllpJQkUhbBeBwkuEwDn9ORlRNCSok9eryUbWPZNpYtkaRzA4RIX0h1TcPQNExdx9S1aTk5DVNnx/2rqKgpIjISG7Ow5gfpuqCwNF3Mcjrc8eBqapaWUlKRl/Vj1TVU8Ht//ml8fhc5WayyPBZbJklYAWyZwJZJLBkjJSOk7NE/MkzSCpGSI6PfCzOSbCWW6gU0it07MLSp7Z2IxpL807/tY88b54jFbv6Q6PE4eOqxDXz6Y9vxzoI8nZnU0TnE3/7DXs42dt50qrwQUF6ax5d++W7uumPsqvqxRIozl7oIjsQoK/Lz0M4VPLp7FdVl+bPqpj4wHObAyRZiiRT11UX84mObKS/2j2sfpqFz39ZldPcF+acfH+BKzzD7TzTfNF9KSknC6mUodpCU/d4qJZpw4Heuw2suQYj09dVp6NeCpZtZVl7EuSu9HG3u4EhTxw2vC5FuW0NVCa55VNUcpnjWnts0J9wbJUa3n02/1Mp7pITXLzTxP19+k5Rt88iq5Xz53u34nFN3wU9aFr2hMB3DQTqGAlzqG6RjOEj/SJihSJRoMoVl2zgNHY/DQbHPQ1mun5qCPOpLCijPzaEy1483SwHeVT6/m1WbarO2/6lUWpk/bb1fObkeNt6xdFqOdTtD8VOc6PtjEvbgaKBrk14Z1B5dI9Qe/Z49+sBmI0kXPfWZNRS6NyKY2uniiUSKo8dbbxlEAUQiCU6f7WAkHF/wgVRzWz/tVwZvWW9ISujqGebc+c6MAqnyIj9P37eO2ooCHty5kuW1JTgds69nJBSO09EbAGBxZSHLakom1Eanw2BTwyJeeucc7d1DdPQME4snb5iNaMs4rYFv0jXyQ+D9PX+CHOcalhf8IV5HHduXVqdLviy69eLcn969gTyvi75gmJv9s2kCCnwe7l9Tf60453wxv8JCJWtsadM/EqYzkH5q6QgEiSVTUxJISQlnOnt49dwlTnV0c667L6Olhxrf93enYVBTmMfaylLuqKthZ10Nue75dbIqmbHsBAl7iIQVQhcOdM2FKTwYmgdD86ILN4bmxdDcaJgMxU8TSDQi0Cl27yTHrM3KDTaVGruqfSplI+dZjZ2JSCatMUcl0vlBmU2j13WNe7cu496tyxBi9tZms2V6CSohwGEaE07QvprLebUHybLlTXvPbZlgMPoOlgzf8FogdpRoqg2vo46NSyrZuKTytsdcXFLAlx8ZXzmY+UIFUvOYZds8e+Q0z584i9fp4NHVy/nwhpuvkzQTbFvSNjTMc8fO8MrZi1wZCpIaHSY2NA2Pw8RppBMrDV2gCW20grjEsiUp2yaRShFLWkSTSS709HOxp589jZdpKC/hU1vXs2NJNZ5ZUIxOmT4FrjXsKPtbJBYCDSEMNPT0V2EgMK59L5i4TG/0XQA8RiVVvkfQ1Rp781Kmy6/MJJ/HSVmRn76hETp6hunqC1Je7B934JeybC639dE7GMLQNSqK/bidN7sOSmwSN92HJImUmS1ptdCpQGoes6XkdEc3x9q7MDSNyjz/rAmkpIQTHV385ev7ebep/VptkQKPm4aKElaUFbO0pJCqvFwKvB78biduw0DTNFKWRSSRZDgaoyc4wpXhAI3dfZzr6uNibz9DkRjvXG7jTFcvv7xzEx/duIY8j5tZ+hCqTDFD85LrHHu4J2VHaR95nmiqC4FOpe9B8p2rEfNyXpEyFxTne9myuprzLT00tvTyg58f57NPbCU3x53xPmxbcuL8Fb73ynFGInGqy/PZsW7xnAgk5yoVSM1zqfctDqnPkkrNUkqa+4f4y9f2825zOojyOEx2L63lsTUrWFNZSonPd+sT3zTwuZyU+H0sKy0aTZi0aB8McLitg+8fOc3Zrl6GIzG+/fZhkpbF53Zsmpa6ZHK0WJ5l29i2RI4myY/+p4yTEOlhGdPQp3Q4xpYW3ZG9dEX2IrHId65hke9xVc1cmVFOh8kjuxo4eb6To43t/Oi1k4TCcZ6+by01FQWYho6uievOBSnTD82WZTMwHObNo5d48c0zXGztw+t28JH717G8dmK5VkpmVCCVgVTKorc/xNBwBPsmq1ZrQpDjc1FennfbWQ0zIfG+vIzZUhAtnkrx/MlzHGq9gi0lXoeDL9y5hY9tXkOu2zXuWZ9CCJyGQX1JITWFeWyqruCbbx3i5TMXCcbiPHPwBBsWVbKzbnzr4o2HlBCLJ+nuGaa5tZ9LTX10dA0xODTCSDhBMplKB1ZZa8H85HQYbNm4mE9+ZCsF+VNTLFFKm8HYcS4O/wMJawi3UU593ufwmIumZP+KMhlVpXn8xifv5Ns/2MfRxiu8+NYZ3j3ZwpKqQlbVl1NVmkd+jjtdkNNOV0Dv6g1woa2Pc03d9A2NkEhaVFcU8OH71vHY7lWzprzDfDWlgVT6aTzzSs83bD8LbzNSSprb+vmLv9vDufNdJG+SMKrrGosqC/jtLz/ImoaqGWjlzUmZXtcI0sGee5bkCvWPRHi3uZ3kaKLofSuW8Ikta6ckOdzUdZaWFPEf793J+e5+LvT2E4jE2NN4OWuBlJSSjq5hXnzlFG/uu8CVjsFZ+Js8dwWCUdatrmLX9qmZERhKNnF+6O8IJi5iCC91/k9R6t6FJtTNRpl5QghWLC7lK7/yIHsOnue1Axc539LDuydbePdky2231TVBWZGfHesW8/AdK1mxpGxSD9DvXmpjZOT4uMu8TJSpa+xaUUt5/vhKPsy0KQmk9NHA6efnLxNPpTAmWAKhZXCYSCKZXjtoluQp2LbkwqUeTp3tuOUsEsuyaWnr59iJtlkVSAGEE+lEQk0IfLNkyZ1IIklvMF3E1dQ11lWVk+Oa2unelXl+lhTnc7G3H0tK2gaHpnT/73elc4i/+tZrHDneSjKpkjOnWjyeIhK5eULseEhpEUxc4tzQ3zAQO4qGSY3/aRblPImuLexyA8rkeN0OKor9ROMJigtyJj2MJoSguMDHLzywgV0b6mjtHOR8Sy8tHelFi0ciceKJFJom8LgdFOV5qS7LZ/niUpZUFVFVmovHNfkyMD86eIYTl8PTVtfR0DRKc3MWZiBV6E3Pcnm58SKvX2ya8H4saRNPWeQ4HbNmGMq2JZFIIqNfpJFwfBpalDnLtglEY0B6xop/ioOVybhujD9L/Tfvn0WerfyARCLFj144xlEVRGXVZK/jUkoG4yc5N/jXDMaOoQmTSt/D1OV+BlObWxdtZfapLMnjD3/tESxb4nIYUzaxxdA1qkrzqCjOZcvqalKpdIHi9y9crAmBpgmM0VzCqVwKpqGqBK9RM22BlKnrFObMvVmzUxJIPbiinpOdPQRiseuSmyfC1DV219VS5J17P8zZNpwzEk8QS6bXN9KFoGCW/Ew9DpOSHB8dw0GSls3x9i6eWLtySus+tQ8FaO5PD7HpQrCoIDuVvVvbBzhyvJWECqJmLVsm6YsepHHobxiOn0FgUOl7iBX5X8Jt3LrAoKJkStc1crzZq1unaWJ0KZisHeKmPrN7I4Xu+6bt3iZgQiujzLQpCaSeWL2SDVUVDEcnF0hpCLxOk3J/zqy56c9lvaERElb6Bq/rGiU5M7+yOUCRz8vOJdWc6ewhYVnsabxMdUEen9q6jgKPG22CQ8OQro5+sWeA//3WQZr708N5uW4X9y2vm6rmXyOl5NyFLrq6A1O+b2XypLSJWj20hZ6nLfgcUasPU/NTnfMUdbmfxm1kd+0xRZnrBGLCq5UsJFMSSHkcJkuLC6diV8DsrTo713QOh0ik0j1SLsOg2Dc7AimnofPkupWc6Ohi3+U2oskU33r7MKc7e3hi7Qo2VVdS5s/JuO7J1fIHTf1DvNvUxg+OnuFS3wAAXofJxzevZV1V2ZR/jngiRVv7ALG4WmA7m4SA8V3LJSk7Rn/sME2Bf6U/ehCJhdesYWnu56jwPYgh1IOaomQiaVlY01Bt39C0WZPSM15TNmtPBT+zi5SS1sEhoqNDe2X+nFkza08IQXVBHv/x3p2Yus7bl1pIWhZvXmzh5JVu6ksKWVpSyLLSIhbl51Lk85DjcuEyDHRNkLRsIskkgUiMnmCItqEA50wsnicAACAASURBVLr7uNQ7QMvAELFkCgHke9x8YstaPrV1XVaqm8fjSfoHR6Z8v8r1cnJc5Odl9hAgpU0o2URr8Dm6Iq8TTXWjYZDvWsuyvF+l2L0VTaiqL4qSiXA8wd/9bC99wexf5xaXFPKbj++65evpdTIT2DJxXV6tQKAJJ4KZW6t3xq4ooVicuGXhdzpxqBoXUy5p2TT3DxEfDaRqC/Mx9dnzcxYCVlWU8tWH7+JHx4t56cxFWgaGGI7GONzawbH2LlyGgcPQMXQNXYj02LkQSCnTBehsm6Q1ukxM6r21uXxOByvLS/jklrXctXQxHkd2TrBE0iIYimX0Xk0TFBb4KCrw4XBMbXHJ+czhMNiyoZaVy8szen/CHub80LfojryOLZN4jEoqvQ9QnfMhvOYihCpxoCgZS1oWR5o66BwKjvneWDKFlBKHoU9oODAYvf1kLUuGuRJ8ht7IS9jyvffqwkmp90kqcz6BLjKvAD+VZiyQ+scDR7nY189nt2xgS83sKhkwHwyEI3QGQtfi9tlYo0sb7Zn68j072FJbxX/7yR5aB4eB9IzDcCJBeJyz3g1N457lS/idB3dT5PNkNWCxLUk8nhrzfULA8voyPveLd9CwvByf16WWa8gSU8sl37mKgdhhCl0bqc35CIXuzXOmF6qvP8j3fnQYr3f2zLCdCS1tAxmdW/OdlJK41UPSDrw3dVUITM2PUy/NeiV+j8Pk1x/aznB47AfGb792kK6hEI9uWM6a6swefN6vJNd329djqU7ag/9E0h644bWkHaDE+yC6dvuFlbNlxq4u7zS1cqyji7vqF6tAaopJKekKhOgMvPcUceJKN8OR6KypJfV+QgiWFBVQ5PPSOjiMqevct6KO8twc2gcDDEYi6R7MlAVInIaB2zTwu12U5+ZQlZ/LK2cvcaazB00IKvP8FE9DYr2U8qaV7j/I5TR54J4Gtm1arHqiskwTOtU5H6LAtQ6vUYVDz59Ty770DYzw/eePzHQzlFliKPYuLcN/TcIeeG9auABTy6cm91cp8tyT1eM7DIMH1429biXAcwdO0zUUYmt9NU9sXjnlbbFlnKQ9eNPXktYwtpy5wHvGAin5ga/K1LGk5EJPP53D7wVSfaERDjS3U5WfO4Mty4yuCTbXVPLRTauxbHltKO/9hBBoAjShjS7O3MOZzp5pb2smv78Oh8HimiIVRE0TU/OT71yrft7KnDcYfZvh+FHgg+VVNAaib2Q9kJp9bnXFndlIYm70dyvjEo4nONrWcW0JFoBoMsXeC808tGrZlPRKNXb38ac/fxuncX0StxCwtKSQj29eO6l6INro+nmZSFqzu4aTpgnc7tnXEzhfqQBKmYyUPUJ/5DXCyYtI+d61Rde8lHgexuuY+lIqt2LJCDcGUQA2lh2Ztna8vyDnrUMZee3rBx98gWtrlczH83NSgZRt28RSFpZtgxitOSEEpn7jCtXK9OkfCXOotQNIBza60EjZNieudLG/qY37VtRNuujZlaEAV4ZuXj9pTWUpT61vwG3OjlmCs8FcLDKnKAvRUOxdLg/9LxJW3wdmhxlEky00FH9tBls3M0LROG+cbaa5d+C6B/T36wmkZ/a9dPwCF7v6r3tNE4Lq4jzuXV1PvndmEsKzacKB1HA0yquNl2ns6SOSTKIJga4JHLpBrttJrstFrttFoddDsc9Lic+L3+VUxb2mwf6mdvpHwgBU5PpZXlrE3gvN9IbC/Pj4WTYuqqDQl706Og5dV4GDoihzUjzVS9zq4YN9L5IE4eSlmWnUDPv5qUt87fk3GImNPfvnrXPNvHWu+Ybvux0m8WSKT+3akI0mzqgJB1I/Od3IX775LsPRm2fz60LgcZjkOJ3kutNBVYnPS21hPksKCwjGZte6dPNFKBZnT+NlUpaNJgR3Lq3l4YZlXO4bpHVwmH1NbRxobufh1csmFeysqyrjE5vX3nSx4SKfF8csKrWgKIqSOZtbDWBJJrcE2lzVNRwiHE9Qmutjc10VTjPz0CGRsjjW3EHnYJArA/NzFYgJB1LvtlwhEI1R7PNSledH1zSklKQsm4RlEU+liCSThOJxukMj2FKijQ77OXSdSHLyq7kr17Ol5M2LLTR29yEBv8vBw6uWsXFRBQ80LOX/7j9KJJHkmYPH2VBdQXluzoSPVZzj486ltRTdplp6IpXiTFcv4Qwqfw9HowRj6aDctiWX+wd5+1JrRm2xbJuBcDpfwJaS9qFARtsKAeX+HGoK81RPqaIoyi1Ylo2UsL62gt/78D3jegiXEr7x07f43runbjksONdNOJAKJxJI4Km1K/mVbZtwGAaWbb8XQMUSDEWj9I+E6RkJ0x0I0REI0jo4TGcgOC0l5xea/pEwL5xuZCgSBWDnkhpWlBbhMHQ+smEV+5vaONPZw5nOXp49coov7NqS1WrnfSMR/ssPXrplLtWtJCyLZw4c55kDx8d9zJRt88Kp87xw6vyY7xUCPrSugf/nkbtv2rOmKLeiCTNdTVno6Nr8y/lQlPe7erd2GDr+CSwuP54erLlo0p+u2Osl3+vhVvFpuqw7RJNJwvEEwVic/nCEP/zZHpoHhiZ7eGVU0rLYe6GZ/ZfbACjJ8fL42hX4Xelf+kX5ufy7nRv5oxf3MhSJ8oOjZ1hWUsgDK5dmbX2jq4H1bCUlxJLJ9GQJRRmHAud6dpX/PQiB15i6Oni11UX8ymd2UZA/O9bFnClHT7Txbz84QDiiRi6U2W9KwsTbdfIJIRCA1+HA63BQkuOjrqiAXNf4o1rl1pr7h/jXgyeIJlMYmsZdyxaztbbqWgVtXRPctXQxZzf08syB4/SGRvjW24dZlJ/L6sqpX9AXIM/t4un1DfRMwzpNE6EJwbbFi/A4VGkCZXxMPYd8ffWU79fjdrCsrpSy0tlf7y2b+vpD6HN0AVtl4ZmR/jZVFmHqSCkZiSf414MnuNyXLp1fmefnoxvXXDdcJYQgx+Xkk1vWcaytk2PtXTR29/Htdw7z+4/eQ6F36pdT8btd/Of7b70IpaIoiqLMdSrkn+MSKYvnjp3hZ2cukLRsnIbOJ7asZUVZ8U3fX5Xn59fu2kZ5bg62lOw938zfvHGA/pHIdUXXFEVRFEUZ2/zOAJvnpJS809TKt985TCAaQxeCe5fX8cTaFTiMm5cfEEKwfXE1X9q9lT9/bR+D4SjfO3IKh67zpd1byfPMbOKslOncqv6RMF3BEIPhKKFYnHAiQSJlYUuJoWk4DR2f04nf7aTA66Hcn0O+163qVymKomSRlHJcoxcL4QF9xgOpWDJFaII1pYQQuEwDYwFOXbdsm3NdffztGwfoC4URQENFKZ/ftZlC7+2LbToMnUdXL6dzOMS/HDhGOJHk+0dPA/DLOzdRnOOd1uFXW0pGYnFaBoY41NrBifYuekIjBKIxwvEk0WSS+GgFfSklmiYwNA2XaeA2TbxOB3luF1X5uWyqqWTTaGkHl2mqwEpRFGWSRlNtae4d5CdHzuEexyy8eMrifGcfkJ4pPR/NeCD1w5NnOdR2ZULbug2Dz27byKqykilu1exm2TZnu3r5Xz9/mzOdvQBU5efy63dtY0VZcUZBkM/p5Jd2bKB/JMLzJ88yEk/w3cMniSZT/Of77yB3AlNcx0tKSSgW51h7Fz86cZYDze1EEkniydRtl6C0bIllW8RTFoHoe0H4sfYuXj13iQKvhzvra3li7QrWVJZiquKgiqIoE5bv8+AyDc519PLHz702zh4piCdTmLpG/gyPeGTLjAdSp7t6ON3VM+Ht71q6ZMEFUpf7BvnGz9/hQFM7Eij0evj8rs3cUVedcWFJISDf4+bX795GOJFgT+MloskU3YHgtBVN6w2F+T/7jvDjE+cYHK19BenZdMU+D7WF+ZT6feR73PicDpyGgSYEScsimkwSiMbpGwnTORyidXCIWDJFJJEkkgjwnUMnONDczud3beaRVcuyWi9LURRlPrtjeQ3nO/q40NU/oXIxQghqi/O5d3V9Flo382Y8kKrM9ZPvmVjvh9t0UJqz8Oqt/NvhkxxsuYIEin1evrR7K0+sXYmpj++fUwhBRW4Ov/vQbnLdTlr6h/j8ri0T/vfIlJSSzkCIr73yFnvPNxFLpdA1QUWun801ldyzfAlLigrwOR24HSYOXcfQNXRNQ5AeCkzZNknLuhY8DYxEONLWwd4LzZzv6ScUi9PUP8jXX32LYDTGJ7asxaUWUVYUZRIS1gCtw9+ctuOF4mem7Vi3U1ucz289cScjscR1CzlnSiDwOE3y5uGCxTALAqkv3rGFj6xbNeHtF+LSHncvW8yB5naGIlG+uHsLH9+8Jh1kTGD8WQhBmd/H7z60m0A0Tqnfl/W8olgyxbOHT7Gn8TJJy8LUNR5etYzP7djIstKi0Zw3ccvPowuBrmk4DQOf04mUkkX5uaytKuOjm9bw4unzPHPwBJd7BxgMR/n7fUdYt6icDYsqsvq5FEWZ3xJWH5eHvzGNR5wdidpCCPK87nkbCE3WjAdSuqapHJZx2rGkmt9/9B6C0Th3Lq3FmOTPTwiBx+GYtsKUfSNh3rncStKyANhVX8tv3ncH5bk5E0pyv7qNLgS5bhe/sHE1pX4f/+0ne+gNhRkKR3n7UuuMBVJSQiyeJBJVVZozJQBd1zBNXdWdU2YZtRLCzYzEEuw9cxld07irYTEe58IpdDzjgZQyfqaus612ERKJJuZej1wwFqdtcBgAt2ly7/IllE0wiLoZU9e5s76W+pJCekNhLGlfK1Y6E4KhKP/9az/FNNUDQyYEYJo6Dcsr+PTHt1NRlqeCKUWZ5QZCYb72/BuYus6a6jIVSCmzX3rplzl6c5HpPCcAQ9dwZ6FMganruK/mRElmdNVx25b09Ydm7PhzVUvbAOvXLqKsJBddn6O/6+M0kfyT+WgBlB6adyxbEorGMXT92vV9oZh73RnKnOdxmJT6fQCE4wlOd/YwEk9MWeE2W0qa+gdpHUj3emkinciuzD3RaHJBFPS7Kh5PqUW0gXg8iWUtnH93ZW5TgZQy7YpzvGxbvAhdE9hS8uMT5/jx8bMMRaKTvmkmLYvTHd385ev7aR0cAsDjdLBjyaKpaLoyzeZXEDV2r1rfQIhAcPLnwVyWSll0dA0TTyRnuimKkhE1tKdMO5/TwVPrGzjU0sHF3n6GIlG+secdjrV3ce/yJWxbsmjM6uwflLQsLvYM8ObFZl46e5HzPX1Ime6Num9FHZtqKrP0aRQlM5o2diAVCsX4yc9O4HQYVJTn43IaCyY/zLZtAsEYJ063s+/AJVKpsXvmFsZPZua8fuYyQ4GcjAL7oXAUy5aAxXfePk7uBMromLrGg+uWsagobwKtnTkqkFKmnRCCVeUlfOXh3fzZz9+hsaePkXiCF0+f561LLZTkeFlclM/S4iIq8/0Uej34XU5cZvqmkrRsIokEw5Eo3cER2gaHaezupzMQZDAcIZ5KzwbM97h4Yu1KPrdjI36Xc4Y/tbKQCSFwOjO73L669yxHT7Ticpnp8i4LJFqQEpIpi1AoSiAYHfP9QoBxizVFs0Vg4jLKpu14CWsIS45M2/E+6MVjjZy8HMssc28099W2JP/2zokJ/d5qQlBfVqQCKUXJhK5p7FhSTdmHfTx75BR7Gpu4MhQgEI0RiMa42DvAK1wCbn8+3uwEd5kGayvL+NC6lTy2ZgVOQ02hn6u0eVInThMCny+zJ/Rk0qK7N5jlFs19uq7hcU/vzDC3Wc36km9N2/Gahv+c7vCPp+14H7RpSRVlvmXTNgnC1HRK83zTcqypNOFAyuMwry3boSwEAvG+kEYTTDo40YSgrriQ/3DPTu5fUc/BliscbrnChd4Boskklm1j2RJbSqS8/lQWAjQEmibQhIahaxR63WysrmT74kVsrK6gMs+/IAu2zhcup0FBnmdeBFOaLigqWHirMGSTw2GQnz+9P1NNmLjM6UsT0LWZ/Z35yLbV5DrumbZAShMazjlYJmbCUdCX79zOxzesYXlJ0VS2R5mlNE2wpLiAO+pqSNk266sq8EzRkitep4PNNZWsqSzjE5vXMhyN0joQoDMQoGM4RP9ImFAsTmx0MWNztGRCrttFoddNea6fJUX5VObnkuNy4nGYo9XRZwfD0FhSU4zHs3DqqkyWYeisaahk1crKebFivGHo1FYX8+a+izPdlHnD43ZQXVUw082Y10xdx+tS162xTDiQWllWwsqpbIkyq2lCsGNJNTuWVGdl/0IIXKaByzQo9HmoKy7MynFmQo7PxW9/+SGWL52+3ApldjFNndUrK/C4HarC/RQpLfZTt7h4ppuhKKr8gaIoSrZpQrCktphN62uyvpblQmCaOvfetQKvR00iUWbejAVS4gNfFUVR5rOiQh8f/dBmFteqdIjJcLlM7rtrJffeqcZElNlhxjLF76pfTEWen8WF+TPVBEVRlGkjhGDNqkq++Lm7+P6Pj3DiTDvxeGqmmzVn6LrG4poi7r9rJffd3UB+3vhqzSkTJ6Wke3iE7uEQDkOj2O+jwOdB096bgrSQZ0bPWCD1S9s2kLRsvI6pSVhWFEWZ7TRNY8vGWpbWldLeMUjjxW7arwwyOBxmZCQ+ujSKveBX3NM0gdNhkONzUVDgZVFFAfV1JVRV5FOQ58XhULPFp9ORpg6+8dO36BoOoQmBczSXtWFRKVvrq1heUUyx34upL8xSMzP22+h1qJkAiqIsPJqmUZDvpSDfy7rVaukiZfY72tzBmSu9mIZGvsdNfzBMW/8wx1o6+bd3jlNfVsQDa5dy96ol1JUWYugLK/1ahfWKoiiKMsdILCw7Mql92DKW0fIvsUR6Me1ttYv44gPbCMcTtA8EON7SyZGmDs539tHUO8ieU5d4ZMNyHt+4gsIcb0bLIs0HsyKQSqYs+oNhDE2j0D8/CvApiqIoSrYE46e5OPgnk9qHlAlSdmDs941+LczxsGFxBQAp2+bxTSt5p7GF//rdV0imLFr7h/i7V97l0OV2fvmeLaytKccxzcv4zIRZEUh1DQT5k++8Tn6Om9/55D34J7DYoaIoiqIsFNFUC9GRlmk/7tUcKFPXMd06pbk+fE4H0in58NbV7D3bxDuNrVwZCPLF+7fywLpl8z6YmhWBVCga592zrRTlekkkrZlujqIoiqIoGTANHZfDJGVZ3LO6jgfWLuWbew7y1rlm/uzFdxgMR/mF7Wtwmea8WKXgZmbVGFomY7WzmbTndvsVRVEUZTxcpkGOy0HKtokmkqysKuF3P3QXj21cQSAS4+9fO8T39p8ilkzOdFOzZlyBlBxdPNb+wB/5gT/ziRCg65mF0eFIfN59fkVRFEW5FZdp4HM5SFk2wWgcIQTl+X7+/cM7eWDtUoKRGP/w2iFeP3MZe57eHzMa2pNSMhKN0zUQYiAUIRpLkLIlSIkQAoep43IYOE0Dh2FgGhqGruMwdExDw2kauJwmDmPu1ZgQQuB0Zlbr6nJzL909QQoLvJjm3PusiqIoijIeTtPA43Rg2elA6qqSXB9femAbgUiUt8618K2fH6S6KI+GqtJ5t0xSRoFUJJ7kX149yvf2niAQjt32vbqm4XWZ+DxO/B4XOR4nBTkeivN8lOb7aKgtZX195ZQ0fjpomiDH60LTBPYYQ3eXW/r5/77xIiuXl6e3ybAnSwGHqbO0rpQVy8pxqmJ7iqIoc4LD0PE40z1Soej18UFVYS6/9uAOegIjXOjs529ffpff+/A9VBbkzlBrsyOjO9ZwKMoL754jEI7hcZk3VC+9Nqw3+veUZTMQiNA3HMa2bazRAMTUNe7fvGxOBVJCCLw+Jzk+F4Fg9LbvTaUsTpxu58Tp9mlq3fyh6xoVZXl84XO7uWNbPfoCK+imKIoyFzkMA4/TxLJtRqKJ614TQrCsoojP7N7I159/kwMX23jhaCOf2b0R9zxa1SSjQCppWQwEwzgMnS8/fScrqotxmAYCsKUkkbSIJ1MkUiliiRShSJxAOEYgHCMYjjEQDBOKxBmJJsj3ubP8kaZefq6HkuKcMQMpZeIsy6a9Y5BTZ66wZUMtbreqfK8oinIrhpaLSy+f1D4kNpFkM5KJJ4KbuobTMLBsSTiRuMnrOg+sXcr+86389GgjPzxwhm311ayrnVzbZ5MMc6TAtiWmobNjVQ2LSvIyPoCUEsuWBEai9AfDuDPMN5pNigp9LKos4OLl3pluyryXSFkqYV9RFGUMec5N1OX/1qT2kbJHONX3ZRLW7e9tlQV+Vi8qpbYk/4bXdF3DNDTkaKfKzbgdJh/duZZ3zrfSNRzkuYOnWVNdOm+Kb2c9GUUIgaELCnO9FOZ6s324rPB5XWxYW827h5qIRG+MuBXldqSEpKqPNmdIKUkkUgwNR0gkUgt+AeGFQhMCn8+FnCOprYaWg9dRP6l9JK0Amhi7c+OhdcvYsawar/PGkQIBPLphBTVF+SyrKLrlPpaXF/P01tWcbu/mjuU182oylsrqzYCmCe7YVs/Le05z+lznTDdHmWNSKYu+gdBMN0PJUDJp8eKrp/n+jw/T2xect1O2les5TINN62t4+KkB8M10a2aXHLeTHLfzpq8JIWioKmFlZcltC256nCZfenAbkJ7ppwKpMVi2jWXZGT/JJVOz/2m9sMDH049vor1jSOVKZdFcO7VEBi2OxZMcPdHK1k2LcbscCMG8uojMN+FIgudfPMaVzqGZbooyjVKpBO8easJdfJkdD810a+YWIcSYVcuFEPMqwfz9shJIHTzXzsuHzmccII1VUmG22LW9Htu2+dGLx2hu7ScSUcN8U83lNBFzZNxc0wSmMXZbUymb1986j2XZbNu8hLxcz4JZFX0qaJpGQZ6HkmL/tMzmtG2bYfWwtCAlUxbDgchMN0OZY7ISSJ243MlP9p3Jxq5nlMtl8uC9q1izqoqDR5o509jBlY4h+gdGGAnHiMVTWJY9082ckwxDp35xMZs31OJwzI0FLnVdy3h2YWgkxguvnOKFV05luVXzj2FoNCyv4Hf/0yNUluep3jwlq9RIrjJeWQmklpQXsGXFIpKpzIKKSDzBhfa+bDQlK8pLc3ni4XXct3sFw8Eo4XCceCJFKmWNWbTzVqKpJIFEHK9hkuNIj0V3hkN8/fBbVPr8/MrqzeQ5Xddt09TSxz9/dz/B0O179JbVl/Kxp7eQn+uZUNumg65rFBZ4KS/NQ58jPVJOp0F+3uz9mc4XqZTNqbNXaO8YpLI88xnDiqIo0yErgdTd6+vZsaoWMsySamzr5Ut/+oNsNCW9vE0ywdmBXgLxGJlnbr1HIHAbJg2FJRS63Agh0LT0DA+fz3XdcU739xBKxG97HEPTaSgopsLnv/a95y+f4+tH9vOR+lX8xrrtGJrGmf4eUld09FwHK1dXUPm+90O6F8c0x+698ee4WdtQRWmJf8z3KplzOU3KSnPRhFAJyVkmJcRi83fRU0VR5q6sBFIOU8eRwQ3+Ko8re8UXLWnz87ZL/PHBN+iPhJnowFuO6eALa7fy5fXbb/meV1ov8UcH9jIUi9z2OD7Twf+44wGerm+49r1AIsZANMJwPHbtppyuFH/1j7pRzzaGoVO7qJCcnLGr3itzi8phW7jUqgrKeM378gcJy+ZwTye9kTC/1LCRjy5bhS4yP1FsKXmtvYk/PfI2B7vbkWy/6TwtCRzp6WAgFuELa7bwxJIVGLcYotKFoMyb84Hvqgv3XLRqZSVLaos5frJN1RuaJ5xOk43ranjznfPE4qmZbo4yTYQQlJX6Wbu6aqaboswx8z6QkkjiVvpiuLKgmIaCknHl4Egp6Y6MYGg6cev2sxDjdvr1Gn8eDYUltwyklPmjqNDHYw+uobm1X832mSe8Hgef/+ydLK0robsnMOG8x9nOtiUtbf2cOH1lzPfW1RazZlXVmFPc5zLTNNi0rpqKpfu4NHzz96TsMP2RvdPWplhK1S2cC7ISSKUse1y1oeKJ2fvUd/0MoWxeUOfnxXq+E0Kwc1s9/QNhnvvJEQaGwmrmZpZkkg84FYQQlBb7+dhTW6bleDMllbL4yUsnMgqk1q+t5stfuHdBzJi8Etx/y9fiqS4aB/7rtLUlZatCvnNBlupItfGzg40ZB1PBOVJHarJsKekYCdIxErghbGoODGFJdQOeizxuB08/sYHVDZW89uY5zjZ2EghGCUfixOMpkpOYzamk85XKSnIpK8md6aYoC5wkNea6dMrCk5VA6mRTFy++ey4bu57TLNvmu+dP8VfH96v+p3lECIHLabKmoZJVKyoYDkS40jlEb1+QYChKNJYklbLVhIEJMg2dZfVlVFcVLIgeEUVR5pasBFL1lYVsb6ghOUZO0VWRWIJzrfM/ytc1jY8vX8OuypobXnu19RLPNB6fgVYpU0nTBAX5Xgry5+YC3YqiKMr4ZCWQumtdHTtX1Wb8/nNtvXzh69/LRlNmFU0IFuXksijnxiGKi8P945pNqCiKoijKzMtKIGUaOqaReWKoyzHvJw/e1NWBHjVYoSiKoihz08KMYCbs9iGPMZq/kbJtbCmxbBtLSmyZ/v+kbZOwLOJWipiVQgjBIp8fh26MuW9FURRFUWafjAIpIdLDUtocTfQUo0FKJJUYd5K3LSWxVBJb2rf9/AKo8qWH7H7edpmRZAIp0zWs4qPBUzARZygWpT8WoTscItfh4tsPPs2S3AJU+QNFURRFmXsyCqTyczx88ckd6JpGns819gaziC40Sj0+dCF45twJ9nW2jSsglBI6w0EAKr3+2/Yb3V9Tx8HuK1wY6ufMQM+17zt1A7dh4nc4KXS5WVVYwsM1S6nLK6TYnU5KvhrszdFYVVEUZd5zGZXU539l2o7XGXqWwdhb03Y8ZWIyCqT8HiefvG8DAsaV+zQbOHSdJ+qW0x8N0xkOXqtyfpUtoSscpCkwRIU3hyW5BTcEM0VuDx+qa+DTDetvfSAhWJZXxF/c8zhx17DroQAAIABJREFUK4Ut01XVBQLtWo+ehiEEuqbh0HRMXb8WmNX687mzspbl+cXoow1Ib5OeCfb/s/fe8XGd553v97TpM+i9EABBgL0XVVLNkizLJZZl2XGJncRJdvcm2U29u3c3ubvZu3t392bXabtOvLFjJ07iyI7ipmJ1iaREsYidIEAQvQMzmF5Oee8fQ8KkCYADYFB5vvrw8xE5p7xzZuY9v/M+z/N7VutqoI2Njc1aQZX9lHk+sGTnC6XegTvDZnFVk2NoT8Kprc50KlmSaC0q4/+9/7FpX8+YJt+4eIr/eOwNPrCumd+766F5tXaRyNobFLnc8xrnfTXrbrFFqPL6+ZXt+yl2eShwrq6VQBsbG5u1iO1lthwIVnL6y4pSR2vtC5o2DUYTcQxr/o7lD9Y3UeLy4Fa1PI7MxsbGxsZmdSAEmFZyuYcxIytCSHmcDrY0VFDk96Apa8dLqSM0wW+8+Ty90fC89peAco+XL23bxydbtuFQVldY1cbGxsbGZqEIdCKZ88s9jBlZEUKqujTA73/hMTRVxud2Lvdw8ka1z8+v7bqbmJ6Z1/4XJkb5bvt5Xuu9yqPrmin3+PI8QhsbGxsbm4VhWHEmkm+R1HvJdwgu299wnInk4Rm3kVCmCraWgxUhpJyayvrqkuUeRt4pdnl4smnjvPYVwNv93bzQ1U7aNNBNu6GxjY2Njc3KYzT+Ilcn/wjDCpP3XCYhsDCAme+BsuwBli+atSKElM30GNeMPCUJ26/TxsbGxmZFktCvkjFHbr/hIuFQSpCl5csjXpNCKmnoxDIZRA7KWLcsYpnM1H5jyfiU/cDtcKkaPs0xozWBJQQvdrfzUs8VIunUnHX6WDJOXM9Q7PLgsZPNbWxWFUII0mmDZCqDZa28iiPDtIjH0zltm0rpTATjS+tzd902RpZRFRlNU9A0Zc0VJa0Nlvf77VHrkaXlSwtak0Lq+a7L/NH775DQ9dtuKxAkjay31A+utvFa39WcY60fXb+Jf7n7HvyO6T/AsUScPz97nCuTE7QWl1LgmJuFQYXHx9aSCj7evNm2P7CxWWXE42m+/dxxXn+7jXhifnmSi8l1oZcLr7x5kXeOdy7yiG5GVWVcTo2CgJuK8gAN9aW0NFfQtK6MkmIfsmwLKptsflTAuR1F9izbGGYVUmndYDQUQzfNpRrPLbgcKuWFftQ5VPNtKi7nC5t3o1uLO+7WorJZK+mCqQST6RQ1vgD/990Ps6200o7Q2djcIVxsH+IHL54hNJlY7qEsmHTayFl0LQbnLg4A4PM62b61jicf3cb+PY1oq9Tf0CZ/uNV6Cpy7V25o70LXMP/pb15dkA/SQvG5nfx//+zDVBb7c95nc0k5m0vKF3FUuZG9agJVllEl2RZRNjZ3EJFIEsOwi0TySSye5p33rtDeMcyv/PwDPHxok70ydQejyUVU+Z/G59zMciYSzyqkEmmd7pEgYhnDn16XA91YvhWxhSBL2R56hmVhWBYCO2fcxsbGZiEIAePBGH/7nWNsaq2itrpoCc9uz+DTIUkOslVzS/PgIKHhdWyg2vcUVb5PIEuOJTnvTMwqpJprSvitZx4goy+fkPG5nRT559d2Zbkpcrrxaho9kUn+24m3KXHPL4YrAT/TvJl7qtfNq32NjY2NzVpjYCjE4Xc6+OTP7EXO47yoygEUyYsp4re85lDK8naetUShaw9jiQZSxtCiHF9CQpE8ONUqPFoThc5dBFy78GrrlzWkd51ZhVRFkZ9PHNqBWMYlKUmSUFbp0m2Z28sXtuzhR12XiWbSxCOT8zqOJElE52nqaWNjY7MWSacNzl7o5wMPbqakOH9mxUWuu6j2P004dRLB9UUECUX2Uef/fN7Os5Yoch1gR8VX0c0Q+a7gk1BRZBcSGrLkQJZcKLIXWVo5+XGzjkSSJFRldYqYlYAiyzzdspWnW7Yu91BsbGyWGLtMf/HpHQgyNhHLq5ByquU0F/0upogjxPUEewlZdi95CElCJRuTuFWcSCtISMiSA7dai1utXe6hLAsr55OwsbGxWUPU1RRTUuwlnkivSB+ptcDERIxIJIkQIq/CVZJkVCn3AqfFotC1h/Hka+hm8KZ/V+VCCl17l2lUNj+NLaRsbGxsFoH1jWX88194kNffbiOWo/HlnY5lCVJpneHRMEPD4dsK0EQyQyyeWrOFPKWeh1BlPwn96lSKjSRJuLV1FDr3L/PobK5jCykbGxubRUBRZA7sbeLA3qblHsqqwTQtEokMV66O8F//+EUGh8O33SeeyCAsAWswDUWWHBS776XYfe9yD8VmFnISUoZpMR6OYZp5WJ6Wsk8ObqdGgddte4DY2NjY2ABZ8en3u9i5vZ6NLVU5CSldN+ZcEPXd50/xwusXaG4o5xc+dQ9lJQsL45252M9X/+4wqqLwSz97H5tbqnLe9/LVEb79/RP0D4XI6Gbe7IYqSv384qfvpaWpIj8HtJmRnITUaCjG7/75D4kl87M8rSgy66tL+OIH97OxfvmNM21sbGxsVg6SJFFUkJtdjGXl0lX1ZnoHQrR3jSKAROr2rcRuR3AyTtuVYdwuB+OhW20TZuPvv3ecl99uW/AYfpp4Ir0iWxOtRXISUhnDoHs4SGYWY0xLCCxLIJEVSrNhmhYDY2EaKosXRUjFE2lefv0i5y8NoC+jB9ZiMxlOEI2lbrtdZ9co//1//hiXc/n9NhYLWZaoqSriAw9upq6meNaVzkzG4P2zvRx+t4NI9PbXz2ZtUFjg4YH7Wtm6uQZNnbm1k83KQM61LZhguXvmZhHzG0bfUAiA+poinv7QHgry5JvocTtoqi/Ny7FsZicnIVXoc/OFD+4jlpxZ3bb1jvLepV7Ki/w8tr91xu10w+S9S710Dk4wGorNfcQ58OqbbXz9W0cIhxMr4ve13IQmE7x7/OpyD2PRcWgKPf0T/O6vPY7PN3OT5ytXR/mff/k6vf1Bu5rqDkJRZM5d7Od3fv1xNm7IPfRiY7OY6HrWDbypvoyH7m3Nm5CyWTpyFlK/8MSBWbf59uunee9SL7VlBfz6U/fPuJ0lBH/63GE6BycwF6mHX1fPGJPh1d8o1GZuZHSTS22Dt3XiD4bi9PRNLGvrI5ulxzQtrnaPMz4Rgw3LPRobm5tRZMn2HlulLHm/EVmSUKTFPa29ynDnYlritomnlhC2iLpDEfZnb2Njk2ds+wMbGxsbmzuSSCzFOyev0tE1uqDjXGwfwrQf4O9YbCFlY2NjY3NHMjQS5k//6o3lHobNKmdNCik7zHznIknSbS2O7e/HnY398dtcx+lQqSwL4NAWVsUZTaQZGYvkaVQ2q401KaRKi304NOW2Scc2a4/KigCqMvuk6PU4KQi4CUeSSzQqm5VCcZEXn8+53MOwWSE01JXwe//yQ6yrKV7QcV4/epn/549fyNOobFYba1JIPXRwE30DIU6e6SaTscXUUiMQpM00+lTn9PwhSzIOWUOTbvbEUmSZ+rpinvmZfXg9s3dob24q55mP7+OlVy9MW90pEJjCvPbHwhIWN1r+SUjIkowiySiSiirZnkQ3kjFN4noGAbhVFZeqrYhVoOIiLx9+fAfNTTd715mWRUzPYFgWqizj0xwo8twKYlKGTsLQlySRXZFlAg4H8iIX7djcCUjITP9gIaEh2XNbTqxJIVVVWcCv/vJDJFNLM7HZ3EzCSPBs//c4HjxN/pzyJDRZpVArZEtBK/eX3kWFs2wqTicBmqbg8zpvawjr97l46iN7ePzhrTckiArSZoax9Dij6XEGkkMMJocJZiaJ6lFSVhpDGKiSilN2UqD5KXEWU+2upNZdTZmzhFJHMQ7FwZ0ePPrelYv88al3SOo6T7du5ld27MOtzS5ulwJVkfF6nbeEca6Gg/zHd9/gcnCMlqJSfv+eh1lfOLcViu+0X+Avz50gaSzcJft2NASK+MMHPkiNv2DRz2WztpEljSL33WTi41jiJ99dCZmAcxsutXYZR7d6WJNCSpIkfF4XPu/Mpow2i8dkxoLJDIqR3xUpC4MgwxxJjRIwHTxd/BGcytzDNJIk4XJqU07vhmVwMXKZk9EzXIp2MJgcxhTXVjK1a3/IyiMTnQRJEkwyZPVxPn4GR1Kjxl3FRv8GdhdtZ1OgBeUOfpLL9AnSDgtDhYTDoLDYS4Fz5f4Ww+k0PeFJhuMxVEkhmpl7K6zeSIj+aBh9kbzxbkRCIpRK2kLKZsHIkot1BV8i4NyOJVJcf/CV0PA7tuDV7IbbubDkQkoIgWUvE61pHLJGtbuSwdRwXo5nCYtgZhLjWqhQkWS8igd5gWLFEhbDqVFeHnmD48HTBDOhqRBeduXJgSZrqJKCLMlISAjAwsIUJrqlk7EyZCydrngvPfE+jgdPs694Jw+V30+1u3JFh18sIUgaOnE9Q9owMIVAkiRUWcajavg0B9pt8s2WEsOyiGXSJA0D3TKxhECWJJyKgkdz4NUcSLAspoZNhSWsLywhdcOKVMo0GEvEMYVAk2UqvX6UHMaWNk2G4lEANFmhwutDvWG/dYFCit259aGzmR3LyrY2E9e++/NBXGuPJpjfWvT1fQzTQiyxhYIkSbjUKqp8H1vS8641chJSybTO+1cGyOgzrzB09I8DMBlL8sbpKzNupxsW7f1jgF09tVZxK24+WfdRnqr98AKPJIgbSdqiHfxt73cJZkLIyOws2sY9pfsXnJvUlxjgW73f4WLkMqbIriQUagEavOuo99RS56mmwlmGX/PhUdyokoolLJJWiqgRYzw9wUBymJ54H93xXkbT44xnJnhp+HW64r18uv7jtPjXL/AaLA6hVJITw/28O9THmdFh+qNhEoaOKssUudy0FJVyd3U9d1XX0VRQjDrHnKF8YloWA7EIhwd6eGewl47QBGPJOBnTwK1qVHv9bCot5/6aBg5U1VHs9ix5cPWpli18ZP0mbgxlvzfcz2+98QLjyQT1gUK+9vhTlOUggM6Nj/CZH/0DhmXRVFDEVx79KBUe39TrkiThVNZkMGHJUBQZSZIYm4jy+tE2qsoL530/sizBqfN9ZHQTjwcUZW4H0q6Fmq90j/Himxfy1iJGkiS2tlZTXVFgO6YvMjn9GsfDcf7gGy8TT8/ca0+/1tC4azjI7339pRm3syxBOmMgyxIe5/LnTdjkH0mS0CSN+bRIFkJgYRE3ElyMtHM8+D6Xou1MZsI4ZQcHivfw4erHqHCVLWiMcSPBcwPPcy58CQBN1thesIlDZffS4l9PQPXPOPn48FLmLKHJuw6AhJGkO9HLuxMnOTr+HnEzweXoFb7b/wO+2PizVDjLVsREJkT2qblzMshfnjvBKz1XGE/emmwfTCXpnAzyam8nm0vK+bktu/hQ00Y0WV7y95E2Dd7s6+IbF97n5PAAKfPmh7loJsNoIs7psWFeuNrOQ/Xr+cLW3WwuKV9S8afJCpp8s7B3KirSNUknI+FWVTw55Iq5bhBJkiThVrWc9rPJnaryAE6HymQkyde+/U7ejutxOSgp8s5pn/qaYto6RxgYnuRPvv5G3sYiSRK//cuPUPXIthUx/6xlcn6sURUZlzbz5i5NhRyFtNfloLTAy4HN63I9vc0aJ22mCetRRlKjnAtf4nzkEmPpCeJGAqfiZINvPY9UHGRH4Rb8qu/2B5wFIQQnQ6c5f01EOWUHj1Qc4kNVH6BAC8w5HOdR3Wzyt9DgqafOU82zfd8nasS4GGnnrbF3+FjNEzik+cjK/CIQnBwZ5L+89xZnRofQLQtFkihxeyh0unEoCpYQxPUMY8k4CV3n9OgQg7EIA7EIn928kwKHa8km5aSh853L5/lfp48xFI8iAJeqUur24NecKLKMbpmE0ykmkgkm0ym+d+USl4Kj/Pa++zlY27isK2k2K5dDd7UwOBLmcucIGWPmyu6JUIyxiRiaqlBVHsDjmT4nU5bA73Nz//5m1tfP7SHvmY/sQZEl+ocn82rZo8gSJcU+O/SzBOQkpMoKvfz+Fx4lmc5PRYqiyNSWFlBbXpiX49msTixhMZ4O0h3vpT3WycVIO/2JQfRr1SMexc2Owq3sKtzGvuKdFDny831JWWkuRC4TN7OrMa3+Zp6sepRCx/yTdyVJwqO6ub/0bkZSYzw/9AqGMLgQbuNg2d1Uuspvf5BF5upkiP9y7C1OjAwAEHA4+UBDMx9ev5GtJRUUOF1kLJOBaIS3B7p59vJ52oJjjCbi/K/Tx1AlmS9u3YNTXfywkm6avNDVzh+feoexZByAxoIiPtm6jXtr1tFYUIRbVYlk0lwOjvNqTyff7bhAKJXk0sQY//nYmwQcTvZU1NhP4za3UF7q59d/4aHbbvc3z73HV//2MGUlPn7rlz/A7m31eR9LS2MF/+ZXP5j349osHTnNiC6Hxt7WusUei80aRgiBIQwylk5Uj9IR6+JSpJ3exABj6XGiRuwmryaH7GB34XbuK7uLdZ5aHLKDjJlBkRVkFhZiShgJJjM/cSHeWrAJr5qf5F2n7KDFv543x44SM+JMZEIkjFvDZ0tNQs/w1xff58xYtgCgyOXml7bv45mN2yhyuqeup6YotBSX0lhQxNbSCv7o5FGODfUR13W+dekM28oquae6flHFiRCC7sgkXz1znLFkHAloKSrldw8c5P6ahpsS4ItdHu6urmd7WSWNBcX8j5OHGU8m6JwM8hdnT/Dv7ymg0uuzxZSNjc2iYWcs2iwalrCIGXHCeoSJTIieeB+dsS66431EzTgZM4OFhYxMsaMQQxhE9TgWFrqV4UToNOcilyjUCqhyVVDpKqPMWUqxsxCP4sGjuHErbtyqC5fszDkkZwhzqgIQyEsF4HUkScIlO3HIDiCObulTiezLhRCCEyODvNZ7Fd0yUWWZT2/czmc378TvmD5UoSkKeytq+NcHDvE7b77IpeAYg7EI3247y7aySgIz7JcPTCF4oesyl4PZApZqX4Df3HcfB2sbZ6x682oOfmbDZpKGzh+fOkokk+bNvi6ODPTwsQ2bb6p6s7GxsckntpCyyRtCCGJGnJHUGEOpYQZTIwwlRxhOjTKSGiVl3ezP45A01vvWs6VgI82+RjKWnhVb8W664r1E9AgpK01Yj9CT6JvaT5VUApqPAi1AgRYgoPlp8a3n4YqDOY3TKTtwKz/xNQpmQpjCQJEWntArhCBqxEmY2fYzHtWNJi9vflRc13m5+wr90TAA20or+UTLVny3SWBWZJnNpeV8bssu/t3hlzGF4N2hPt4b6ueRdYtXjTiSiPHC1XYsBA5Z4YONLRyqu32+k0fT+JkNmzk5MsBL3R2kTYNn28/z8Lr1FLnyUwllY2Nj89PYQmoNI4RAFybhTBJNVvBrLpRF8jUSQnAmfIF/6PsnonqcpJkkaaWwbliN0SQNr+qm1FnC5kArWws2Uu2qRJVV4tfCXy3+9TwsBFEjxlBymCuxLq7GexhPT5Awk1OtZ4KZSYKZSSBrUIggZyHlV33Uuqs5PXkeU5icCJ1hX/Eu6j21Cw4BBTMhjgffJ2WmAKhxV1Gg+Rd0zIUynozzVn9XNllbUXm8cQP1gcKc3quMxMHaBnZVVHNieICxRJwjAz3cU123aJVkx4b6GIhlQ6+lHg8f27A553L/YreHj2/YwrGhPoKpJB2hcU6PDvFgvW0saGNjszjYQmoNI4C3R67wjc6jlDh9PFy5kQNljZQ6FydnxLQMRlPjU0nckF39KXWWUO2qpMFbR6u/mUbvOpyKE/laafiLw6/ynf4fYAiTz657mgfL7qVQC1DnrmZv8S6EsBjPBOmJ9zOQHGQ4NUowEyKkh4noUQxhsrVgY87jlCWZ/cW7eS94iqHUCH2JAf629x95qvZJmrzrUOW5/ywsYTGWnuCHQz/mROg0kA0Z7iveRYEWmPPx8smV0AR9kazorPb5ubdmXU7GkJANVVZ6fTxU1zRV6XdsqC/rjbQIQipjGpwYHiCmZ61W9lbUsi6Qe5GBBOyvqqWlqJR3h/qIZtIcGejhUF0jsh3es7GxWQRsIbWGMSyTf+x9n5MTvQAcG+tiV3EdT9Zu576KZryqAwkpL6JKkiQqXOXUe2qY1CPUuKuo89RQ566mzFVKhbMUnzq9gIsacVJm+pp/VBzBT1yGFSSQZCpd5VS6yhFiFxlLJ2xEiOgRInoMwzLYGNgwp7E2eOt4rPJB/qHveyTMJOfDlwhmQhwo2cP+ol2Uu8pQJAVZkrj+340IBJawsLAIZcKcmbzAseBJOqKdmMJEk1TuLT3AnqIdy+5ufnZ8mOvrguUeH00FRXP6zFVZYVNJOSVuD8PxGFcmJxhPxqnz59/obzyZoCcSmup+sLO8cs7mky5VZW9lDe8O9aFbFh2hCSbTSYpd+XcDF0JgCkHGNG7pKpkyjKkCCgtB0jCI6zN78V0neYNXliUECV2/ZT9FknAoqi0ObWxWALaQWsMMJSN0Rkan/h7Wk7w50s7pUD87+mv5eP0u7qtoxqXkJ4en0lXB/7HhS1jCwik7cMgOHLKW15tt1tXZQblSSrmzdN7HkSWZg2X3ICHx0vBrDKdG6U8OMjo4xhujR6h0lbPOU0ulu4IC1Y9HzTqbm8IkaaaIGTFGUuP0JQcYSA4R1iMkr4XzAqqfe0v382T1Y/jUuZnzLQZXJ4NA9ua7vrAEtzr3z7u5qIQKj4/heIyMadIVnmRneXXeHcTHkwnGE9kVTbeqsr6wBG2OXlCarLCjrBIZCQvBWDLOcDy2KEIK4MfdHfzRyaO3mIWmDINQKpsr1xuZ5DM//DZKDu8lbRoY13r2dYWDfO75Z2/JD9teVsnv7D9Ind1v77ZEokn6hyYx59EHcXg0jBCCTMbgat/4lAv5XNA0hXU1JbicKuOhOMOj4TkfI1943A7qqotwzOIJaTN37Ku5hjk32U9YT970bwKYzCR4c6Sd85MD/On+T7O9OD8dvlVZoThPXk9LgVtx8XDFIdZ5anll9C1OT56/ZlkQZCIT5EKkbU7HUyWVVv96Hqk4xI7CrTcltC8XlrDoj2bzjRRZptYfmJewLfd4b0rY7goHEULk3ewvlEoSTGWFVLHLQ4Fz7gagsiRR5vFR4HQRSmePN5qIsbkk/15eAsFALMLl0Pis2+mWRX8sMus2M+03MM1+LlUlnE7ZQioH3jvTzX/7ysvEE7dfDZyJ8VCcL//v1+a1b1mJjz/4rY+wcX0Fz796jq/+3ZF5j2OhbN5Qyb/99Seory5etjGsRXISUrplEtVTy17GvVqQyPbC8qrOZVt61y2Ts8EB4sbMk0fS1LFuCUjcWSiSTIu/mSp3JYfK7uHM5EUuRtqYyITIWDqmZWAKEwsxFaaRkVEkGUVS0WQVv+aj2dvIzsKtrPc1UOosWfZw3nWShjH1HZAliTL3/FbInErWUVyWJCwhmEgmFuWbkzB04nrWkLXQ6ZrX6hmAV9ModXsIpZMkdJ1YZv430dmQkKj0+mkMFN2yIjUbGdNkMp3EFAJFkihyuW9pMTMbjQXFi2pBsZbwup2UlwaIx9O333gRKCvx4XJqIEkE/G4qSv2I5Zh2JSgt8uFYAkPdO42cruibw+18q+sYofTiTJ5rDVWS2VRYxS8030ujf/7hp4UwlAjTFhmaVfzWeYqocM8/ETptpmmPdZIyFzZBDSaHp0RKf3KIE6EzC2pI7FbcNHnr8eRosilJEgHNz5bARlr860mZjzGRmaAvMchYeoJwJkzCSqFbOqqk4FKc+FU/pc5iqlyVVLkr8CguHHL+cs7yRdLQMa3rAlDCq80/jOtzOKeEVCyHXJ/5kDFNMma2TYZLVecc1ruOJitTVYUZ0yRl5C5y5sqjDc3cV7Muu0KXI6dGB/n9I68yEItQ7Qvwnw8+xubi3FuLqIqCd54i805j7/Z1/OkfPDOnzyefyLKM1+1AliWeeGgLD97TsizjgOz3xuO2vzf5Jich9WzPSd4b717koawtumLjbC6oWhYhJYSgKzbO1ejs4YadxXX41fmHn0bT4/x55zeZyATnfYyf5sj4MY6MH1vQMSpd5fxy08/NKQEdsoLKIWVzuwKaj0bv6u8FqZvWTTcQVZm/QNVkZSonKm0aNznRz8S5sRH+63tv3ZIwrsgSd1fXc6i28aa8IdOypsS/Isso8vxEqSxJUyLMEBbGIq2mZ3P21DknxPsdP1mtliWJgMNJsXtxcrjudDRNoUBbGT5iToeG02ELmbVGTr/+yczyt7hYbaQtg5ixPEvJKVPndLBv1s/NpWjsKq7Do86/hN0QJqbIX5PNfGEKE2MFjms5cKoK8jUxImBqtWc+pAx9Sjq5Ve2WSsbpuBoOcjU8vdCOZjLcVVWHR/7Jd1CVZVRZRrcsDNOcWk2bK6awSF8LtWmyPKewmY2Njc1cyElI2eG8+bI8V24yk+Tt0Y5Zz97gLaE5UL6gqqtSRzGPVBwkokcXcJT8U+QopNpdsdzDWBF4VG3KM0oIQSwzP3EvhCCcSWNdEzYztZbJFQkpu8L1U2HQ66s7upUhYRjzFn5p0yR6LS/Kqai47bwQGxubRcKeXdYglyPDdMcmZnxdQqK1oJJ6b8mC8nn8mo+naj887/0XG0tYnA1f5PDYuytqhUqSJLYXbOLekgM4lMVxB7+OQ1EpcGbDGpYQjCbi8zpOXNeZSManihMqvb6cRPjeihqe2bjtlqRxWZJoKiy+JSTmczjwORzE9AyT6SQJI4OAOQn+rGDMMJaMAVnRV+hc/gpKGxubtYktpNYYprB4Y7h9KqwxHT7Nyf7SBjx58o/KFcMyGEwNEzPmdjN3yA7qPbU45tizzhAmV2JdHJl4b077LQWmMNlbvAsHiyukZEmiPlDI8eF+TGHRG51ECDFnAT0YjxBM/cRKY31hSU4VqTX+AI82bKAgRyFT7HJT4soafwaTSYKpFMzRZsESgr7o5FT1X4nbQ4V3edv02NjYrF1yElIrpwZptbE6EzxvAAAgAElEQVT0V64vHuRksHdWW4NSp48DpY1LXl0W0if5Rve3uRi5PKf9/KqPf7/ld6maY7hORsIha8jIWKws6w6X7ERmaSwSNhSVAGAKQddkiJiemXNoriM4wUg8u8ITcDipXyT/olK3l3KPjwsTo2Qsk/bQOPfXrptTMrdumZwcGZz6e4XHR6XXt+CxWUJwenSIIwM9U4aZ82UgFiGczhq4TqZT/O2lM7za07mgYyqSxP6qWvZW1t62wfNqIBfzUgBZkfNtZ2ZjMydymp1qPUVcCg9hLlP56GokoLkocy588p4LprA4PHqF4cTszrn7Sxsocy3t2AB0y0C39Dnvl7LS8xJCiqRwX+ldtPjWryi/LIlsHpdriQw7d5VX4VAUMqbJSCLGpYkx9lXW5CykE7rO+6ODTF678e8or6LU7V0UIV7sctNaXMrhgW50y+LEcD+f3rh9TkIqmEpyYngAyLqj7yyvwpMHqwDTsnitt5M/e/9YThWLuRJOp/j7trMLPo4EfG7zLraWVuJzLO5K51JQV1uMy6mRSk8/Z0gS+H1uKsoDyGtAONqsXnKanT6//m58mpNIJpXXCWStokgyGwIV3FfRvKTnHU1FeXvkCglzZo8fl6LxcOVGlGUwjAxofvYW7aTUWcJcEvELtMC8Wq1IkkSxo3BVua0vBnX+AjYWl3F2bJjheJS3B7rZkWMPO3EtTPZqbyeWEKiyzIHKWopdi1NOrsgyB6rqePbyeSZSCc6MDnM5OMZd1fU57S+E4NWeTvqj2YeJQqebe2vq8yP6pGyoVJJYHkPFHJBlac2sztx3VzOT4QTdveOY5q0PUg5NZeumGrZvrl2S96ybJqcHhxiNxW+avRRZprGokA2lJTmvotnMDSEE44kEZwaHb/GE82ga2yorKPV6ls3DLychtaO4lu1FNZhiJT3Xr1xkpGsT7tJ9qJawuBQe4v1g76zbbS2sZn2gbNHGJoSYUWx7FDdPVj8672NbM3gBXS/DX0lGmCuJYpeHB+oauTg+im5Z/LirgycaW9hYfPvvgSkEz3e10x0OAVDvL+SemnVoC/Cjuh07yitpKixmYjhBOJPiuY6LbCurxKPO3rdRCEFvdJLnuy5PNfndU1lDU0FJXsalSjKPN7ZQ4fGtyNV5WZLYVlaBa46eViuVwgIPn/3kXcs9jCk6xif4/Zdfo3385kIeVZZ5cH0jv/fwg1QF7Fy8xcASgu9fbOPLbx8l+VNCyuvQ+PV77+Yzu3bgXKbq3JzPKknSgtymbRaXuJHhhf4Ls7aEccoqD1a2UrKIIceUleYvrn6T/sTAop3jRmRJ4dGKBzhYdg+alPuPKKJHCWXCgKDEWYxXWb6nmcXGqSg8um4Dr/Z0cmFilI7JCb527iS/vf9+yj0zfxcypsnrfVd59vI5BOBQFB5taGZb6eJaSxQ6XTzdupXTo0PolsnLPVfYVlbJJ1q24lRutUy4TjCV5OvnTnFyeBBBNsn8mdZteBbg5n4jkiSxuaR8UXr22ax8+sMRxuK3FsoYlkXv5CQTicSqE1JJXWcwEsWwLBRZmvJx02SFgMuJO0+/nYViCUHH+MQtIgogntHpnAiRMc2VL6RsVjYXJgd5d+zqrNs0+Uu5v2LDopoTJs0UV2PdjKZnd1XPJwPJIUxhoM3h6/zG2BG+0/d9TGHxcw3P8FD5/ahzEGKrCUmS2FRSxkebN9EVDpEwdL7feQlNUfhnOw9Q67u1kXHKMHih6zJfPnmUwVjWJ2xrSQXPbNy2qKtRALIk80BtI/fVrOONvqsEU0m+fPIIEvDxli3T9t+bSCb4ypljfOvSaXTLwqkoPLVhCzvLq5at36XN2sISYsaQriWyr6823urq5g9efYPJZAqPQ8OrOfA6NAIuJx/a2MpTWzfjWiFiajZzXmuZo2Vr885xh5EwMvyg/yxhPTnjNpqscKC0iXXexe367ZQdlDlLSZqpRT3PdWRJpthRhDLH1dKEkcQUFhYWSSu95nP/FFnmYxs2cyk4xg+utJE2TZ7ruEB3OMSHmlrZXVFNkctNxjTpCod4tbeTl7uvMBSPIgHrAkX8ys791PmXJt+s1OPhV3bsZyQR5dLEGOPJBF8+eZTz4yM8UNdIS3EZHlVjMp3i3NgwL/dc4e3+bIK6KsvcX9vA57bsWrBxaK4YlkU0k8YSAoei4NMca3aFc64IITCFQL/mVG8K6wZRkrXikK6lQ6g3rIpIS5wecSdyYWSUYCI51Y8yyE/uIU5F5cH1TVSvECG1krGF1CrHEoITEz28N9Y1a4PiMqePx2s2oy5yqwyP4uZXN/wihjWzAaZAkLbSRPQocSNB2spgChOBQEHGITtwqy78qg+v6p3VJkCSsk2K1+pqUj4pc3v5td33APBSVwcJQ+edwV7OjA3hVjUUSUYgyJgmcT2DbllIwKaScn5t9908UNc45ZK+2MiSzJ7KGn5n30H+8MRhLkyMMpaM82z7eX509TJORUWWJExhkTIMEoaOJQRuVeVgbSO/ufc+an3zb8g9V86NDfN7R15hLBlnb0Ut//XQ43kLKa5WEhmd4ViUsViC7lCIKxNBhqNRRmNxouk0KcPAtAQuLdtgOuB0Uh0IUF9YQH1RAfUFBVT4/RS5XaiKYtvwLAJpw5yxmbMpLKwF2nzcKdh3n1VOVE/xfP85hpKzWx4cqmxhvX/xczskSaJAm/4GJoRgLD3B+fAlrsS6GEqNEMyEiBpxMlYGISxUWcOreCh0BKhwllHvrWWTv4X1vga0ORpy2tyMJEk0FhTxrw8coqmgmGcvn6M3Giau61PmlTfi1RwcrG3gi1v3sK+qdslvZNdXlgpdbr554X1+3N1BTM8QyaSBW1vd1PgCPN26ladbt1Ht9S/pasZIIkZfNMxkOkVbcGzWh5q1zPXqqmO9/ZzoH+Dc8AidE0FimZlzN6dDAmoKAmwsK2VTeTl3r6tje1UlLrvVT16ZLSSmyLJtK5Ej9rdyFSOE4FSwh9eG22YNTNV4Cnm8eiuuJXYyv5GwHuHw+DGOjr/HUGpkxtBfxsqQsTKE9Em64r2cCJ2hUHubHYVbeLzyYarcFXMO49ncTLnHxy9u38tD9U2cHBngxMggPeEQcT2DJiuUuL1sKS3n3pp6NpeUU+zyLNtqgCLLbC+r5N/d/SBPtWzhyEAPlybGGEnEyJgGHk2j1lfAjvIq7qmup7moZNocKpvFQ4jsKmZfOMwrHZ280tFJd2iScCo174C5IJvc3R+O8MbVbr57/gItpaU81tLM/Y0NlHo9a8J0dLkxZsk7UmV5yVagVzu2kFrFRPQU3+46MWulnirJPFS5kU2FlcuWdBvVY/xj/494ffQwusiufHgUN2XOUgKaH5fsQJU1JCQMoZO2MsT0OBOZIGE9wngmyOujR+hLDvKZ+k/Q7GtEXgYfrLWEW9XYXFJOa3EZz7Ruz+asXOtqJ0tZLzRFlldEorYsSRS53NxdXc/+ylpMIa4l9oqp3Brl+qS/AsZ7JyGEYCQW40dt7Tx79jw9oUn0PIeDDMtiMBJlKBLlWG8fO6qr+NiWjRxqaqTMO3d/OZufkDGMGZPkNVlGke3fUy7YQmqVYgqLl4cu8n6wb9btqj2FPFm7Ha+6NEm3P40lLI4FT/L2+DvoQschO9hXvIu9RTuodFVQoAVwKU40SUWSJHQrK6SieozR9DiXIu28O3GC8UyQ9mgnPxr6MV9q+vy8DDptbiZraSKtmid7WZKQFQV7vWllkDFNTg0M8tenTvPW1e5pS9PziQCShsG7vX2cHx7haHcvXzqwj5bSkiX37VsLCCGIZzIzCim3pi2bncBqw75KqxAhBG3hYZ7tPknMuDVX5DqKJPN4zRY2FlQu4ehuJmEmaYt0TIXyHii7h4/VPEGhVjDtxKcoCi7FRYEWoMZdxeZAK43eev6q+++JGjHaIleYSIdsIWVjs4zE0ml+2NbOXxw7Tn84suSl/7FMhh9dbqd9fIKf27OLx1s34Hcuz8PiaiVlGCT1mcWv1+GwhVSO2FdpFRIz0jzbfZILk4OzbrfeX8ZH63Ys64qDKUx08ZMfa6mzBL/qy+npUZIkXIqTClc5mqzecLy59+uzsbHJD+FUiq+fOMU3Tp4mmp75Qe5GVFmmyu+nOuCn1OulwOXEqSrIkoxhWsT1DKFkkqFIjP5wmEgOxzUtQdvYOP/ptTcZjcf5/O6dtpiaA4mMPuMqogT4nA60VbJavdzYQmqVYQnBG8PtvDx0cdZETr/q5JmGvVR7lrfPnFfxUOOuQpUUDGHy+uhh3Iqb3UXbrtkWZCdTCRmJrDWCJSxMYZK2MvQm+nlx+DUietYUssxVQpG28Pd0o4xbbjM3G5vVQjSd5mvHT/HNU+8TTc9eiedSVaoCfu6qr2V/XS3rCgspcrvxOR24NQ3tmleUaVmkTZNEJsNkKsVYLEHH+Dhvd/VwdniYaDqDMUveVTST4WvHT5LWDb64dzeFbpcd5suBcCo1YzWlQ1Eocrvt65gjtpBaRQgh6IyO8jdX32UyM7P5piJJ3FvRzCNVm9CWucJNkRTuLd1PR/QqFyJtDKVG+FbPd/jx8Os0+RqodlXg13y4FReypJA208TNBOPpCbrjvfQmBogbCSwsCrUAj1Y8SEBbeBsGVc7mZCHgSuwqp0JncMiOPLzjW/Eobtu+wWbVk9R1nj17nm+dPjOriHIoChtKS/jQxlYebWmmzOvBpaozNvSVFQVNUfA5HJT7fGwoEeyvq+GjWzZxeWycH166zOHuHvrDkRnPGU6l+frJU/icTj6/e8eKceNeyQSTSSKp6aunXZpKhW/xWomtNWwhtYoIZhJ87cpR2sLDs25X4Qrw6YZ9lLqW/4cgSRI17io+Xf9x/nHgh5ybvEjKStGXHKAvmXs/vipXBR+t+SAHindPhfkWQpFWiEPWSJomp0JnORU6u+BjzkSFs4x/s+lfUe4qXbRz2CwvqixPrXKmTYNIJo3P4VwzJpKmZXGku5e/Ovk+k8mZuxb4HA6e2raFT+3YRlNx0YziaTYkSUK7tiJyV30du6qreLe3j2+cPM07vX3o5vRmv0nd4BsnT1FXGOCxlg0rouJ0JRNKpmYUxE7VFlJzYU53pLbwMH915Si98eCq7CuUT1yKxv0VzTzdsIeA5l708yWNDM/1vs+PBy9izGL255AVPtW4j+1FtYs+prnQ4K3jFxs/y8VIO8eCJ+iK95IyU2QsHUOY18Jr2XJ2VVLQZA2n7KTYUcj2ws0cKN6TDRHmQUQBbC5opdZdTXe896YcrsVAFwammNnp3Wb1U+zyTHUNGIpH+eIL38GpLN5zqixJfHj9Jj6zeceS+Gb1Tob5yrvHGYxEp31dAuoKC/ilA/v4YOsGClyuvJ3bqarc39hAa1kp3zx1mm+fOU94hpWU0Vic//DK6/z5u8fzboURSaVyzglb6VhCMBqLzXgd3apGVcAWUrkyp1/69/vO8MLA+Vlv5HcS7ZER9pU2LLpoMS2L14cv89ed75IyZ060lpE4WLGBD9ftWNTGxNOhGyaXrg7TNRikZV0ZmxpvrhSUJZkCLcDdJXvZV7yTYGaS3kQ/o+lxwnqEtJnGuuZsLhsamYiCOxPAlyqCoMLZq2EuaTG8bgdFfg+VpX6KAp55PfFCdpXoi40/y6nQGSYzESx+InSuPyJIP/X/P/1artsWa0V5CUfarFwaAkXUBwoZS8YxLIv20MSin3NdoJCnza2LLqQsIfiHs+c5MzQ04zZ1hQX8Xw8d4mBjw6IUt8iSRIXPx7+4+wBFbjdffe8EwcSt6Q0CGIsnGIsn8j6GtURKN7gaDM2Ye1bkdlHpt+esXJmTkAplEraIuoGwniRtLu5qhiUsTgZ7+GrHYSbSsVm3bfCV8Lmmuyh15lYVl09SGYPvv3meH719kU89vvsWIQVMjUmTNCpcZVS4yqZe0w2TofEIR093caZjgMHRMKHIKNFEinTGQAjQVAWP20Ghz01ZsY8N9aXcv2s9GxvKcTm1Ob1nSZJo9NbT6K2f9nUhBKZloesWiiKjqbKdeJkjJW4PBU4XCSNDmduLssLNU72agxK3m9FEjDKPF888hEnA6eSf7zzAX547QXtogoQ+t5Yoc0WSJEo93kV3nhZC0DE+zssdV2YsyPBoGl/av5cHmhrn/WCTC5Ik4XU4eGbHNpK6zl8eP0k8Y1fwzoeEnqErGJrx9cbiIhyK3UEiV+YkpGZqbmizeFycHOJ/XHyVK5HRWSvLihwePr/+bnYW1+WcG2CaFoPjYcLRFGYObsQSWZ+n8mIfZUU3L/sKITDM7DF0I/cwlhCCyWiSF45c4rnXzzIWjGGYFgU+Fz6Pk8KAG01RQMqON6MbxJMZznUM8n5bPz9+5zIHtq3jmUd3saG+LK9i56Wjbfz9S6e4b+d6PvfkXjyuxUlGX2s82bSRe6rrsYSgwOla8c171xcW86cPf4S0aeBUVErdnjkfQ5EkDtU1sKOskqShYy7yXCkBfqcLj7a438m0afL9i20MzJDorckyH9+6mQ+2tiyqiLqRgNPJz+3ZxdVgiB9eurwk51xrRNMZroxPv2oqAS1ldj7nXLCTzVcwPbEJvnzpVc6G+mfdTpVkPly3nSdqt07laeTClb5x/vCvX+Pi1WF0I7eVRrdT44G9zfzuFx/B7VzYDVIIGJ+M87V/epcfvX0BUwg2NVRw1/YGNjVWUlNeQHHAg9ulIUsSqYxBJJZkaCJCZ98Exy/2cuJCLz986wJdA0F+6/MPsqmxIi9iSgCnLvXT3jPGhvpyrFl6UtncjM/hwOdYPaLToShU+RYWxsi6xCuUetaWUWx3KMTbXT0ztn1pLSvl0zu3U+jOX05ULgScTn5+727eHxhkYIa8LZuZ6QlNMhSd+brZifpzwxZSKxDrms3Bn7S9zvHx7lm3VSSZBys38rONB/Aoc7t5ne0YoKN3DICSAi+KMtsTpSCdMYjEUpztGGQ0GGVdVfGczvfTpDI6z712lucPX8Tp0PjEIzt5/N6N1JQVoKq3CkKv24HX7aCqrIBdrbU8uK+Zo2e6+JsfneRy9wj/+7l3+M3PPUh12fSu6XMaW0qns38cgIDXuWRP2zY2KwXDsjg/PMqVieC0r7s1lcdbN7C+ZGHzwHyQJIkNpSV8dMsmvvreyRkr+Wym58TAwIwRDgG819fPF/bssue9HJmTkLJzRBYfgaA9MsIfXXqVI6OdmLfJSdtaWM0/33iIGk/hnD+fRErHsgQbGyv4zc89RFXpzE/lQsA7Z7v4w2++jmUJUpmF54aNT8Z46WgbqYzBhw9t5ec+vA+nQ83Z9bykwMsT927G6dD4w2++xvHzvVzoHKayNLDg3JEzHYOMTGSf2C51jRCJp3C7VnaIysYmnyR1nff6+snMIFIqfD4ea9mwbJ0TXKrKBzY080pHJ+0zhKmK3C62VJTjzkN4eSQW59LIaN6bMi81acPg1MDMhQMAHeMTdAaDtJTaIb5cmJOQKnR4UCXZTji/hl9z5bXEWQjB5cgI/+PiK7wz1nnbPItyl58vtdxPS6BinufLPn0U+NyUFnop9M+eG1JW5MPpULNPMnmIdA2ORghFs9U1h/Y25yyiriNJEqqqcM/2Br5R6KWzf4KugQkMw0JxzH9yT2V03jnbRTieLQ2+3D3KkdNX+fjDO+Z9TBub1UYio3NueGTG13dXV1PpX74SeUmSaCktYUtFOZ0TwWnny3Kvj//zgYNsLC+b5ghz48XLHfzbl15hcgbLgNVC+9gEfZPhWbcZi8U50t1Lc0mJHebLgTmpgJ+p30lMT9Edm0AscVON4WSEoeTMH36lu4Aqd2DJxuNUNO4rb6bBV5KX42Usg2NjXfzxpde4HBm5rYiqchfwLzY+wL1l6/Ny/uXAuOFJ1+WYvyBVVQX1WoWJYVoLKoqwhOBcxxBvn7qK26nR2lBOW9cI//T6OTY1VdDaUGFPLDZ3BP3hCKOx6SuFJeBAfe2yV3Y5VZUD9bW83NE5bbuT7lCIoWiM1rJSO6JC1krncE8PwcTs9hBJw+Bwdw+PtWygOmDbINyOOd29NvjL+Q87P7Isfcn+ov0t/qTt9Rlf/3j9Lv5Z66ElHBF5cy2O6Sl+PHiJ/3X5TQaTk7fdvtjh5ZdbDvJk7XbUFV5aPhuVJQHcTo14MsPpywNsXV81r+N09IwxEY5nXdTLp8+vypVwNMk/vX6WwbEwd29v4Dc+9yB/9u23Ofz+Vb7+vWP85uceorx46e0lbGyWmp7JSXRz+uiD3+mkqaR4RTxUbK+qxK2p0wqptGnSOzmJYVnZ6t87nLF4nBN9A6RzyCk72T/I6cEhKnxeO1fqNszp6kiShCRJyMvwR7qNbJFg6cd07c98sYRgJBnhK+1v8eVLr+Qkovyqky80380TtVvRZGVV39DLi/3s37IOWZL4/hvneetUJ8m0ntOKkhACXTdp6xrh698/xmQ0SXNdKZsaK1Hk+V0Tw7R48cgl3jnTTcDn4hMf2El9ZRGfemw31WUFvHO2m7978SSxZMa2ArFZ8wxFozMaNpb7fPgcjhUx/5R6vLM6qc/2Pu4kLCFoGx3n7Czh2huJZTK81N6xZtzcFxO7am8ZEAgypsHFySH+8soR3hnrJJWDsWeRw8MX1t/N0w175lyhtxLxuh088/huxsNx3m/r47994zUe2NvMoT3NVJUG8HuduJ0aqqIgSVmhk84YxJJpQuEEJy718fzhi/QOhago8fP5J/fRVFsyr8k9oxu8feoqz75yGksInn5oO7tas471W9ZX8YWP7OfP/uEwP3zrApqq8KnHd1Mc8KyIG4mNzWIQTCRnbAVW4nHj1lbG7UOVZSp8vhmrC0OJJKZtX0Iio/Na51VCyZkb3v80R3t6OTEwyCPNqzeFZClYGb+EO4xwJsn3+87wd13H6Y1P/+P/aQKaiy8238PPNu7Hra5+EQUgyxKt68r5jc8+wF//6DivHGvn2ZdP8/zhizTVlFBdVkBRwIPLqSJLUtZ+IZ5ieCJK12CQickYkiSxqbGCzzyxlwf3bkCex2qUaVocPdPF//yHtxmZiPKBu1p5+gM78bqz19mhKTy8v4VUxuCr3z3Ksy+fJhRJ8MWPHqCmvPC2x08k0rRdGiQ8mVzy3MKVhtOp0rS+goqKgpw+KyEE0WiK0ZEwk5MJkskMhrGwPLiFoigy1dVFNDWVo6hrN+SR0mdeHXZr6pK3oZoJWZLwOZ0zvp7UjTv+dwfQHw7z5tXuOe0TTqX5ztnz7K2pWXKvsLlwYWSUr7z73ryKv3xOB4caGxYUqraF1BJhCUFMT3EhPMTfdx3n2FgXUeP21R8SUO4K8PMb7uWjdTtWvIiyhOCNEx1c6Ru/6d8/+sA2Hrt74y03T0mCxpoSfvVTB7l/13rePHmFsx2D9AyF6OgdQzcsLMtCkBVeqiLjUBWcTo3dG2t5cF8L+7fUU1tROGcRJYQglszwyruX+dYLJxieiHLPjkZ+/mN3UVp4czWSy6nxxH2bkWWJr/3Tu7z0ThsjwSiffWIfW5ur8LhmblHzg++d4gffe59EIp2XasfVjKLKtLZW8a9++wlKSqav+BJCEIuluHRhgKNHOui8Mko0miSd0tENM2uOuozXUZIlKisL+MVffpBduxuWbyCLTNo0Z7zMqqzM66FlMZAkcMzigWeLqKwn2A/bLjMWj89pP0sIjvcP8lJ7B09t3YI6q9fg8nFxdIyLo2Pz2ldTFNpGx/l3Dz9AwDWzIJ8NW0jlCSEEffEgoUwCl6Lh01wENBcOWWEkGaEjOsZrQ228MdJOJJPEyvHH3eQv41daDvJQ1Uac8ur4uMZCccZCN/9gd7XWXJvQpp98C/1uDu1Zz13bGwhFErT3jNI7HGI0GCOezGBZApdTpTjgoaa8kOb6UmrKC3E7NRR57rlqQgiu9I7z3OtneeXYZdIZg0N7mvmlT9xDXcX0q0xup8YT926mpMDLt54/wfttA1ztn+DhAy08uHcDG+rL8LpvzRs5e7qX4aHb57/dKZw62U0smppRSI2NRvn7vz3Kq69cIJnMYJkr70YYjSTp6R5f00JKk+UZM1MNy1wxbv9CMKPXFWT9pm6XY7vWaR8b59UrV2e8Tk1FRUTSacanqeYLp1L83emz7KquYkPp/FInVjK6adIdCqFb8zd1XR135lXApJ7kv198hfbIKF7VQcDhosjhxa1o9MaDtEdGiOhz8x9pDVTw65se5v6KDSuiOiYXJGDnxloeOdBy079va66e9T1cT9x3O2XcZQVUlxUsyvgsIZiYjPP2qU6eP3yR851DuBwaHz60lc88sZfKEv+sE4XToXLfziZqygr4zqunefFIG8/++DRHTnexrbmKhw+0cO+Oppue1nXddl2+EV03ZwwZJRIZ/um5E7z4/FkyeTB9XSwsS2DOUNG2VnBp11ZZp/mskrqxYhK4LSGmrdi7js/pXDXzZ74RQpA2TV7u6KQnNP3DnEfTeGbnNkZjMb5x8vS0n+uFkVG+e/4iv3H/PTjVtScbFpoqsPauyDIxlAhzbnKA4eT0zT3ngk91crBiA19svpfWwOryLZIkiea6Uj7xyM7lHsq0vHe+hz//zlG6B4OYlsWmxkqeemQH9+9qosDnzukYsizRVFvCv/jk/Rzc3cwP37rAuSuDvPpeOyWFXu7Z3kj+zDHuHIQQtF0c4I3XLq5oEXWnUOhyzTj3TCQSJHR9iUc0PbplMhyd3u8KoDrgXzb39ZXApZFRnrtwccbVqNayUh5v2UDKMDjS3Uvb2Pgt2wjg+xfb2F5ZwWOty+dmv1KxhVSeCOvJBS0NXqfKXcCnGvfxyYY9BLTcbuw2c2M8FKOmvIAH9m7gyYObqSyZu5GrJEn4PE7u3t7A3s11XLw6zImLfTywp3nF5I6sNjIZk/Pn+xkdWfjDiM3CqS0IoMrytDfg4THBgR4AACAASURBVGiMSCqFEGLZQz1DkSiTM1SiqbJMfWHBis3tWWwSus63Tp+lPzz9b8qpKHxoYys1BQF00+Rzu3fyn19/a9oVvrF4nK8cO/7/s/fe0XFd593us8+ZXoEZ9N5JVFLsTaJEVUuWbFmSLfcmW0kc+8uX4tSbe3Pz3dz4fnGaE9fEdtxiy7asYsmSKIkSi9hJsBOF6B0YYDCYXs65fwwoq2DQywCcZy0srsU5mLOx58zZv/Pu9/29FKTZachZnObwyYJBu7Dt35SQWiQ84cCCQt06ScPWjGI+UbaTzc4iDPLa6+vW1T/GE/vPvtnDbqnRyBK3bqnk7l3r3/y/DVX5/PXj95BmNVKcm452Aead19FqZDZU5VNfkYcQqZ6U8yUYDNPWOrTSw0gxSYHdnjDy4A2HaRsdY2Ne7oL7Wi4EVVU51z9AMDJ1BDPXaiXXal1VUf3FQlFUDnd0cri9M+Ex67Myua28FIgnXd9WXsbRrm5+c7V5yu4azcMjfPv4Sf7q9lvJtSaP47lOljHptHMWQwKwGw28t3odZt3819yUkFokxiMBour8I1IV1kweq9zDZkfxsrnIXr/k4pVQyrRPl6qqEo0qxBSV+V5urnEfR8930DO4PInXsiTIzbC9TUgZdBq21BQuidhJFImSUmHwtyFJYsqdz3A4Sv8qScoXgjW/OBel2ckwm/AkMGQ81tXNe6vXYVzB69sfiXC8q4dAdGohVZ2dSe4N2OJEVVWujY7yX6fO4krQDsaq1/PhjQ1vawGTaTbxmS2baBoaocX17kbQMVXlwLV28m02vrR7x7S2E8vJnZXlfHHXDsz6uVW1x428JWwG/YLaHaWE1CLhiQQXFJFq9gzynebDTJSG2JVVjnEZIlKSFNfvbT0jfO+ZE9jNkz4h19eH6w8kk/mmHX0uvP7Qm5Vyc6UwO42P37eFsYnZG8KNun0cONWCxxdi76Zyygpn341cliQaKvPe9n8rES0qKEzn7BlpzScnz5a8vDQM+ndf39Gowrh7+h5gyYLVZsSZsXINe5cDs05HfU42baNjU75+prefXo+HCufi9BudDxcHBrk4ODilcahRq2FrQT5O0/TN2Nci3nCYn5w9x5m+/inrwyUhuKW0mFvLSt7WOkcIQX1ONh/ftJG/O/A6wSkEajgW4xcXLpFttfDohnrMupW35DFptWRZLdhWSNilhNQi4QkvLCIVVRWODl+j2TPIvfn1fLhsK/nGtCWNTuVl2bGaDQyPefnVq+dn9TuyJMhIM5ORPvdFJCPdwvtva5jT77R2D3O+pY9wJMatWyu5fVvVzL+UZDz0we0UFmUw6vIuupHk2TMdXLncN+VrBYUObtm7fsrXZmJiIsjzzzUSi04t/u5+T0NC+4LpMBh11NYV4Mx4d5RAUVSCwcQJzJIkyC9wUFuXjz3NPO9WQAtFlmVKSjPYtKVsRc6/XJh0WnYWF/GbppYp86SGfT6eu9LEF3Zuf7Np+HKhqioToTC/vtJEb4L8n3A0xo/PnuP5q82Lck53ILgq2qXEFIX9La08fflqwof7PJuVj2zckFBk3ru+iuaREX5+/uKUffk8oRDfPHYSSQgeqa/DMsdI0FojJaQWCY0kT+7Pzn+hVIGRkJf/7jjB5fE+Pl2xi52Z5fNya50N2+uL+dQD27jaMUg0wYL5VuIJ1jr2bCzHbklel9tkIyfHznsfuCkuohbZeiccjiYUUkVFTj7xqZvn9b69vWPsf/FCQiF13/03UVWVM7c3ndQ9kiRNGRmMbx8nfhix20383u/fwYabiuN2GXM7++IhJqO5q7hh+GyQhaAhJ5uqzAwuTtGfLRiN8lLzNfaWlbIhN2fZo72nent5vqllylweiG9DdYy56UhQ9r8WUVSVs339fPPYyYRbsrIQPFhbw5aCvCk/MyEEdoOez23bwmggwEvNrVMKsrFAgK8fPYFGkni4vhajdu3l9c6WlJBaJO7Kq2EkOEGTZ5Ch4ATj4QAxVSGmqnN21o0oMU65OukLjPPp8l18oPgm9JJm0W9UFqM+aW0K1hJCCGR5aRYZMU1URkgCjXZ+kYKZWp/IsjTv954vJpOOqvW56HSp29ZyIISgKD2NPcVFNA0PE5lia7rV5eJn5y5Skp6+bC1EVFVlyOvj+6fOMh6cmzffWkZVVTrH3PzbG8enFY/bigp4uL52Rl+/fLuN392xjYEJL2d6p35YGwsE+Oaxk2gliQdqqjFqF3+dWg2k7kiLRJUtmz+uvQt/LEJYiTIeDtDsGaRxtJur4wMMBj2MhfyzdjQH6PO7+femA/T4x/hY2XZyjPY1n+C6FCiqytDoBKPjy5d/o9NqFq0qMEUcSZYwGm/sLYTlxqDR8EDteva3tHJtilypmKry66tXqc7K4NGNDQtK2J0Nqqoy7PPz70ePc6qnd0nPtdron5jg3944xrGu7oTNpssd6Ty+fSu51umNh69TleHkf968i799+QAtI64pV69Br5d/OHiE0UCAD29sIM1ovOFc9FJCapGQhMCmM2Jj0vvJDPXp+Xyg6CbGIwHOuro4MnyNY8NtdPpGE17o78QdDvCjtuP0+d18Yf2tVNqyl/CvWJtEozG+9/RxnjpwYdnOme2w8q2/+iC5S+TQfqNyIz7trjRVGRm8r7aafz58dMr7ViAS5ZvHT5JuNHJXVcWSOl+7/AG+fvQ4v7yY2GDyRsTl9/PNYyd5vqk5YV6UVa/j45s2srOocNZed7Iksa0gny/vvZm/ffW1hO7o7mCQrx89wbDPz2PbNpM3S6G2VljQFa+qKoFYhEAswlJ3EfXHErcAuP66K5TY3XZ2CCQEGklCJ8noFmE7TQhBms7ErTnr2J5ZRpt3hNcHmvhN7yV6/WOEZ2HiGVMVXh1owh8N88XqfdSk5SKv8fyMxUQIgc1swGk3L9s5M9LNyDeoCWCKtcf91es50tnFia6eKe/0Q14f/3DwCJ5QiPur12HV6xdtIVVVFUVV6Rn38O3jJ3n2ShOhBHYHNxqqqjIaCPAfJ07z9OWrU26/Qrxv4sP1tby3et2cC5hkSWJPSTF/uGcX/9/rh+n1TJ3cH4xG+fn5iwx5vfz+rh1UZjhvGAf0BQkpV8jH96+9waHBFiJL3HdpPDJ9yfyTnWd5tb9p3u8vBGiEjFmjI8tgpcqWzUZHITVpudi1xkURVCaNjlp7LhXWTO7Kq+Hp7nO81HeZXv/MyZAxVeHoSBu+i2H+oPp2NjmLUmJqlmhkiU89sJ1H7960bOeUZYHVnErIT7E2yLNZ+fy2LQxN+Ggfm9oOodfj4Z8OvUHnmJsPbaijOD19URZSbzjM8e4evnfyDGf7+hNGorSSRF1ONnbD0nzvhn0+moZHkqbHIDApok7xwzPnprQqgPi83F1VySc3b5r33GhkiTsqy1FUlX86/Abd7vEpBXUwGuWV1jZ6PR4e37aVm0uLMeve3ch9rbEgIXXVM8ATHafxRVe+JHQ8EphRbM2F/f1XSNOZuDuvhs9W7iHflLYo7yuEwCBrqZxsSLzVWcKP245zwtUxY4sZRVVpHO3mHy+/zJdr7+ImZ9GijGmtI4TAbNRhTuXXpEgxL2RJYldxEZ/Zuon//frhhBVh7mCQH5xp5ExvHw/V13JnZQUZ5vn5OIVjMc71DfDc1SZeamllyOtLeKwkBLeUlfDXt99Gnm1ptpVeaGrhr158GXeSJLiP+Px858QpftKYWEQJoD43my/s2k6Bfe6tsN6KXqPh7nWVyJLEV147lDAyFVUULg4M8TcvH+DB2mo+ctMGCtPWdorDgoRUMBZJChG1VLjDfn7VdZaoqvDHNXdi0y1u7zutJHNzdgVV9mye7T7PzzpOMRAYn/H3Lo718tXL+/mD6ju4yVmYikylSJFiydHKMvdXr8MTDPHN4ycTeipFFYXG/gGujY7yiwuX2FVcxJ7SYgrtNoxaLXqNBp0kxW0wiD8gRhWFcCxGIBJhLBDk0uAgL7e2caF/gGGff9ookEaS2FFUyB/fsofcJRJRyYSiqrSPjvHvR4+zv6WVQIL2OJIQVGdl8uVbbqbC6ViUc+tkmTsqy9HKEv/w+hHax8YS5vuO+P384Ewjp3r7+NCGevaWleA0mdZkwVQq2XwGwkqM1weauSW7kttz1i/6l1QSEjkGG5+u2EWFNZNvNx/i8ng/MTXxjUNB5exoN//70ov8Hw33UZeev6hjmg9CiHiFmmBRK9VkSUIjy799/xQpUqwYZp2Oj9zUgCwJvnPidML2IwAToTDn+ge4MDDI906doSjNTrnTQZ7NhtNkxKjVIksS4WgMTyjIwISX9tExrrlGGQ8GUdSZjWM0ksTe0hL+6JbdVDgda15ExaM9g3z14BFOdPck9NASQG12Fn9+2y3clJ+7qPOilST2lZeRZjDwL4ePcrKnN+E4QrEYZ/v6uTQ4xN6yEh6qq2FLQT52g2FNfVYpITULXCEv50d72JNVsSTNhIUQaIXM3uwqso02vnblAMeG24jM4JR+0d3HN5sP8lcN95JtsK3ohWnUaXj/bQ1sri6kfA5tXGYiy2Hl8w/txBcIU1OWqlhMkWIlEUK82aPNpNPxjaMnGJiYmFbwKKpKMBqlecRF88i7+7fNF5NWy52V5fzuzm2UOda2iFIn5/C1tna+eewkV4aGp638rnA6+fLePWzOz1v07hhCCGQh2FKQz5/v28vXjx7n1da2afOkw7EYL7dco7Gvn9vKy/jjW3bjWEOte1JCahaoQJNnEG8ktCRC6jqyJFFtz+XP6u/hW02vs7//ymRFZGKODLXy9abX+cK6W8kyrFxYW6ORqS3PobZ8jm7XM2A26theX7Ko75kiRYqFYdbp+EBdDQV2G98/dZaT3YkbBy82khDkWC189KYNfLChDrvBsCa3i66jqCqDExM8cf4iPzt/cdpcMVkIKjOc/OmtN7O1sGBJW4yJya3Dv7htL6WOdH554RLDvsQRShUY9vl5va2dz23bkhJSNyK9/rEZRc1iIAlBscXBH9XehU1n5BedZwhOc96wEuPZ7nOk60w8XnULJk0qoTpFihRLj0Gj4ZbSEqozM3niwkWevHiZrjH3khrhWHQ6bisv5ZGGOrYW5L+t4e5aRFFVjnd18x8nT3O0s3ta7yxJCDbn5/Ene29mQ27OrL2iFoI06YD+pd07qXA6+c6JUzQPj0x7DWwrLMBhWtx845VmQUJKL2kwyboZPZ7WAmPhABFleZ64BIIMg4XHq24hqsR4suvstH5TYSXGr7rOUmJ2cn9hAxppbd9cUqRIkTxkmE18dutm9hQX81JLK/tbWhmY8BKIRBZFVGkkiTSDgbqcLD5QV8u2wgKcpoVb0iQz8SiUl2evXOXnFy7RPoWr/FvRShK7S4r5nzfvojorc9kjdDpZ5r71VZQ50vnx2fO80nptyurGcoeDRzfUY9Xrl3V8S82ChFSVLZtHSjbTONpNdJrk6PlwbWJ42khMuTVzUbbZFFVhIhJiKOiZVqz4o6FpE8CXAofezONVtxBSovym9yLBWGIhd93Tq8CczmZn8ZoOdadIkSJ5EEJg0GhoyM1mXaaTh+trea2tnWNd3bS5xhjwxkXVXJCEwGkyUWC3UZOdyZ2VFTTkZGPW6ZCEWNMiCqBn3MP/e+B1DrV3JrQ2uI5Zp+Xe9VV8bttWStLTVuzer5Vl6nKy+ct9e9mcn8tPzp2naXjkTZNQk1bLIw213JSXt+bWpwUJqWyjjS9V72M4OLHoQuoPTjxB68RQ4terb6fUuvCk5qiiMBry8Zveizzbcz6heIsoyqzbuiwmmUYrv7vuViYiIQ4MNE0r5q5NjPDdliMUmR0rmi+VIkWKGw8hBAatllJHOqWOdB6ur6V5xPVmJV776CiDXh/DPh/eUJhQLEpMUdFrNBg1GqwGPblWK/l2G8VpdtZlZlCVkUGO1bLmt/Deyeme3lmJKKtex6c2b+LjmzYmxXaZJAQ2g56H6mvZkJfLkxcv8fSlq4z4/dyUn8uDdTXo1mD19YJzpAyylkLz4nhUvBW9PP3Q8k1plFoWpzpMRSXLaOXESDudvtGEx6wEAkGe0c6XqvcxEQlyYqQ94UhUVI4Ot/GzjlN8rnIPxlWaL6WqYdRYP6oaDw0LYUbIOQiRSulLkWK1YNXr2Zyfx6a8XEKxGL5wmFA0SigaIzr5YKqqKpIkIQuBVpYwaDQYtVqMGi2ytPYjT4mozHCSZ7PSlmBLTxaCykwnj23dzJ2VFZh1yXWvlyWJdZkZfGn3Tu5ZV8X5/gF2FBXgMK682FsKUisTcbFSYErHpEnOfVshBKWWDP6g5nb+z8ZnaPYkjtRF1Bg/7zxNTVrukvheLQdKtBX/6OOosS4AJE0VJsf3EJqCFR5ZihQp5sr1rT/DEjYzXmusy8zgd3Zs4yuvHcTlf3vHDr1G5vbycj6/Ywu1WVkrNMLZYdJq2Zibw8bcxa3mTjZSltiTaCQpqfdtJSGotufy6YrdZOot0x47FvLz0/aTdPlGUVdgO3KhqIoHNdZJvGBWRYm2oKqJy2pTpEiRYi2hlWXuqCjnofraNwWoAPKsVn5v53b+/LZbqM3KQiR5vtj18b31Zy2SElKTCJL/A9ZKMnfl1fC+oo3opcRPdyoqp12dPNXVuCyWDYvPVOJv9QnCFClSpJgvVr2OT2/exO0VZRTYbdxcWsL/uucOPrNlEzlWy5oVJauRVKx1lWGQtXykdBstniFeH2xOeFx40jZhR2YZ2zNLl3GEKVKkSJFioQghyDCb+Mt9t9I55qbC6SDNuLZaq6wVUhGpVUimwcInyndQNkOyvSvk5b/bT+CNrN3G0ilSpEixVhFCkGUxs7Uwn/Q17p01E9MZjEpiZfeUUkJqFSIJiU2OIh4p2YxJTlytoQInRzp4uf8KsWn6IKVIkSJFiunRyFJCISMLgbwMTuI3KpIQlKSnoZ/COsGo1VCYlraiFhmprb1Vik7WcH9BA28MXePQUGvC49yRAM92n2eLs5h8U9oN/USTIkWK1ctbC2emzJhU3/qKYKoQxVv/a673wgqHg+L0NMbf4ditlSXWZ2WSbZm+CGi1s5LzLwnB+2uqyTKbCUSivz2PEJh1WrYXFqBPCakU8yFNZ+KT5Tu54O7DHU5c1XZ6tJPXBpr5YOlmdCkvphQpUqwCVFUlqih4w2F84TAToTDDXh+9Hg8DE15cfj/uYJCJYIhANEIkphCJxVCJt0zRyjIGjQa7wUCa0YDTZCLfbqXAbsdpMmHV67DodLN2Sy9Ms/OvD9yLLxx5m6+ghCDNaFhTTXivE4nFJuc/gjcUYtjno88zQZ9nApffjycYYjwYfNf8ayQJ3eT82wwG0gx6nGYTBTYbeXYbmWYzFp0Oiz4+/5oZmisLIci1WXmovnZ5/vA5klpVVzFCCBocBTxQ0MBP2k8kdJePKDGe7DrDzdkVFFucyzzKFLNFVVVCoSiukQlCoSiSJDCb9djTTGi1ciqamOKGIByN0TM+TvOIi6bhEa65RmkbHaXT7Z6MRiwcq15PqSONcoeDqswMqjKclDsd5FqtyAkWdVmSyLPZFuX8yUxUUehyu2kZcb350zY6RueYG/8cW/0kwqrXUZKeTpkjnarMDCqdTioznOTbbUltQ5SIlJBa5ZhkHe8tbOD4SDtNnsGEx3X6XLzUd5nPVu5GEnNLjYuHdEOghlDVMKgh4C3hVbQg9CBkBBLx1DsZhBz/FzluL7EKvyDLgaKouEYmOHq0hVMn2hl1eQmH40LKYNBitRnJy0unoNBBcUkG+fnpGIw6tFqZVWgTliLF21BVlXAshsvv51RPH4c7OmkZcdHn8TDqDyyJ8clEKMT5/kHO9w+ikSQyzCZyrVbqc7LZW1ZCTXYWdoMBrZQ4L2qtcH3+RwMBTnX38kZnF03DI/R4PLgDwSVpjTYRCnNhYJALA4PIkoTTZIz3VczKYndJERvzclfV/KeE1CpHCME6Ww73FTTQ1fRaQt+oYCzKqwNXuTOvhpI5RKVUNYYSvUYk8Ayx0BsoygCoEd6+Sy4ACYQBIdmQpDSE5EBI2Qg5B0nORUhOhGRFCCtCsoMwI+Yo6NYqnR0jfPc7r9F4tpNAMDxlAoJGI6HVatDpZKxWI8WlmVRWZdPZMbz8A06RYhFQVZVAJEKra5QDbe282NRK/4QHfzhCbBmfEKKKwsCEl4EJLxcGBnnm8lVKHencs66SXcVFlDrS0ctrMyIciERoGXFxqKOTF5pa6Bn34A+Hl3X+Y4rCkNfHkNfH+f5Bnr3SREl6GndXVbK7pIhypyPpXfGTe3QpZoVGkrgnv4YXei9yebw/4XEtniEODbZQYEpDI82cmKeqKkqsg+D4XxILnwRmrvxTYwmOEjYkORshZyNJeQg5D0lTiCQXI2mKEFImQqy9ZpYz4feHeOKnRzl+rBVFSXzzikYVotEwgQCMjwfo6RnlyKGmZRxpihSLS4vLxZMXL7O/+Rpd4+NJ0YUhqii4g0HO9vVzvn+AUkc6966v4v7q9ZSkr51iHUVVaR8d45nLV3j+agvtY1P39FtuoorCeDDIuf4BzvUPUHHRwXvWVXLf+nWUOtITbruuNCkhtUbIMth4oHADzZ7BhLlSgViEF/susS93PXlG+yxuChGigRdmLaKmRfWgRD0QbSEGxLf+zL+NUslZyJr1SNp1oPgWdq5VgqqqNJ7t5PSpjmlF1LzfX1FRFAUpSW8+yYQ/FGbMG0AADqsJvVYzp0VTUVRONHfzreePYjbqePw9O6gvyZ3175+91su3XzhOIBThC+/dxZbKgjWzaL8VVVUZ9Qd4saWV/248T+uIi0iSWrPEVJVW1yjfOn6SV6+181BdDfesqyTDZFq1n42qqkyEwjzf1MwPTzfSMTZGKBZb6WElpNU1yrePn+LF5lY+tKGe+6vXkWY0Jl0eVUpIrRE0QuLm7Ape6L1E41h3wuPOj/VyfqyHXKN9ZgMzNUw0fJwFi6gpiYHqQY154jtZ0avEQkeI51TdGITDURrPdDI26l2S9+/vd3P4YDP1GwpJS1u9N//l4ODFNr72zBFUFf7iQ/vYVVMyJ4M/RVXpGXFztq0Pm0lPn8szJyHV6xrnfFs/vlCYXtc4mysLVkHTqrmhAi0jLr5z4jQvNrfMK3FZEgKbXk+a0YBNr8ei16HXaNBrNG/2SxXERVA0phCMRglEIkyEQnhCIUb9gTmfNxSNcXFgkObhEc709vE7O7ZR4XQkbXQkEYqq0jE6xndPneG5q01MhMJzfg9JCCx6HelGI3a9HrNOh0GrQS9r0MjvmH9FIRSJ4o9E8IbDjAeDuPwBAnOd/1iM5hEXXz14hFM9vXx262bqc7KTav5TQmqNIIQg35TObbnruOoZIJggVyqmKrzUd5nbc9ajk2f6+BXU2MA7/k9GyPlIUiYILfH8qBiqGgLVh6r4UNUJUMNcbzoc/1GYuV9ebPLnxsAzHqCzc2TJEsbb24b556/+hoaNRdx+Ry0bN5VgMesRKePAd+Hy+BmdCBAIR/CHIvFLdY7T9NbPcc4f6Vs8eNTrX5k18jGpatws4OLAIP9y+CiHO7tmZRAsAEmSsOh0VGY4qc3OpNThIMdiIc1owG4wYNXrMLxFSF1fXGOKQlSJCyl/OIInFC/TH/H56Rkfp9U1yqXBIbrc40RisVklVIdjMZ5vaqbPM8EXd+1ge1HBippAzgVVVbk6NMw/HnqDwx2dRGc9/wKzTkeFMz7/ZQ4H2RYLDpMRu8GARafDqJ15/idCIdyT89/v8dA84uLS4BDd4+OEorObf38kwgtNLfR7JvjCrh3cUlay4o7m10kJqTWEVpK5LaeKZ7vP0TqROAn5/FgPV8YH2OAomOEdVVT17f5UWtMH0Zk/h5As/NYYf1IoqXEhpKpRUCdQlBHU2DCqMoAS7UGJ9aAqblTVC4oXVfUBc38qWit4vSGGBj1Leg6PJ8CRQ02cb+yitq6A++7fSG1dARbr9D27BDdWkWUwHEVRVYQAg05zQ/3ty8G5/gH+1yuvcXFgcMZEZq0kkWE2U5Odyd7SUjbk5ZBhNmHRxUXTbDyfJFlGK8sYtVrSjUbyJ/9fVVUiijIZpQrT7R7neHc3Rzu76XS7GfUHpl3UY4rKmd4+/u9XDvDlvTezt6wk6cWUoihcHR7h7w4c5GR3z4zzL0sS2RYz6zMz2V1cxOaCPDLNZsx6HUaNZlaRoHfO/3Wue4P5IxF84TBd7nGOd/VwvLuH9tFRXDPMv0r8Wvr71w7iC4e5q7IC3RRu58tNSkitMcosmWzNKKXNO5LwgnSFfBwYuEptWt6MRmjv3NaTNdXImvJZrbLvurxVBVX1oES7UWKdKNGu+L+xbpRoB2qsnxspIhUKhXG7lz4fTFXjguroGy2cP9fF7j1V3PvejVTX5iPLU3/+Go2Mw2Ght/fdSahp6WZ0+rVz61BVlXF/kGhMwaTXYdBpU9ugi0in281XDx7hXP87o9vvpsyRzh0V5dxeUUZ9bg5aWV7UiIMQAp0so5Nl7AYDBXYbO4oK+MyWzZzu7WN/Syuvt7Uz6E38vVSBttExvvLaQfQamV3FRUm1zfRWVFWle9zD3792kONd3dNGSiUhKEqzc2t5KXdXVbJxcv4XEyEEWlnGPjn/eTYbO4oK8YXDnOzuZX9LK4c6Oun3TCQcqwpcc43yldcOYdJqubW8dMVzptbO3TAFEL9Q78qr5rme83giwSmPiSgxGkd76A+4KTQ75nqC+YcqhIQQaci6NGTq41U6qh9VGUVVXCixHmKRy8TCJ4iFT8zvHKuISEQhGJhdvoAQLMoWoM8XYv9LF2lq6ueuexrYd3sNzgzLuxLS09PNfO539nHpYg+RaOzNrSaNLFFZlUNOjn3hg0kSguEoQ24vMUUh027GatSv9JDWBKqqMh4M8r1TZzjT2zftselGI3dXVfCBezlX0AAAIABJREFUuhqqszIxarXLNMr4PdNm0HNbeSmb83O5d30VT126woFr7e9qB/NWOsbcfO3IMXKsFiqczqQU3/5IhB+eaeR4V8+0Isqq13F3VSUfbKhjfWYmxjkWWywUs07H3rISNhfk8cDgEL+8eJlXWq/hCYYSjrt/YoJvHDtOYZqdCqdjRec/JaTWIOXWLDY7ijgw2JzwmCbPAFfGB8g3pa+YmhdCTFbumYECJLUBjeEOoqEjBEbXvpBSFJVodPoIXHq6mYrKbIwmHROeAKOjPsZGfXi9wXlX+qmqSmfHCD/8/iFOn2rnQx/eQcOGIrTa3z59anUyO3dXsmVb2dvK0oUQaDRSwkjWasQ14Wd4PB6BcFpNWAyJG4GnmD0xReWVa+38+koz4Wkqw0rS0/jcti3cV70Ok1a7otEFm8HAruIi6rKz2VqQz3dPnaF9dGzK6L4KNPYP8F+nG/nz227BrEuu60ZVVQ62dfDrK00Jt/MEUJyexme3buaedZWkGabf8l9KhBBY9Xq2FhawLjOTnUVFfPfUaa4ODScUUxcGhvjuydN8+dab37aFuNykhNQaxKY1sDOrnINDrcQSWCF4IkFOuTrZnVWOWZMMT+DX8x4MCLH2elZNiapOG2WyWAw8/KFt3P++TRiNOvy+MH19Y/T2jNLd5eLy5V6arvTj8QTmdfpgMMKZU+0M9I3x0CPb2HdnLVZr/GYkhECWxZoSTInoHRmne8QNgMcfIhhenDYkNzojfh+/OH9x2qhOmcPBn+zdw61JlGskiXjvvIfqaylJT+Mrrx3iwsDglIu5oqq83HqNOyrLubWsdNnHOh3DPh9PXb6Cy5+4D2uB3c4f3bKbuyorkmZ78vr8v7+umjybhX84eISzfVP7I0YVhVda27i5tIS7q1bub0gJqTWIRkjUpeVTbHbQ5h1JeNzx4Tbc5TuTREileCd5+encelsNJlP88zFb9FRW5VBZlUM0EmPcE2DU5eXSxR7eONxMR/sw4+MBYrG52VX09bn57n+8zpUrfXz4ozspLHLeMN5T4WiMy92DjExGpNoHR7nY2U9pjgPNW0Skoqj0j3kIR6aOrMQUBdfEjeF/NluOd/dwcSBx26pcq5U/umV3Uomot6KRJLYWFvAX+/byNy8f4MrQ1AU8o/4Az1y+yub8PKz65LiXKqrKqZ4+Tvf0JYzmZJnN/I89O7i9vDxpRNRbEcCWgnz+7NZb+Mrrh2js658yMjgaCPDslavsKCrEYVqZqFRKSK1BhBBUWDOpTcuj3et6W6fyt9LtG6NlfJB8U9oyjzDFbDBb9GRkWqd8TaOVcTotOBxmyiuyuPueBpqa+jhyqJnTp9rp7Rmbk6Dy+UK8+vIl+vvcfOJTe2jYWPy2rb61ypjXz8ELbW/eoKMxhedOXmV3bSlZdsubx/lDYf7wO89yrd+V8L0W1JMs+dJrFkRsMlIQjE0d3RMCHmmo5fbysrcJ1mRDEoKNebl8cdcO/ublAwx63+35pqgqZ/v6uTI0zLbCmSqhlwdfOMwbnV24E0QD9bLMQ/W13F1ViTaJ51+WJDbl5/KlXTv4ixf30+eZmPK4E909dIyNrZiQSt4ZTLEgzFo9NzkKMWkSJ21GVYXjrvakaM2Q4t1IYuatNSEEkiRhNOnYsLGYxx6/jT/5s/fyyIe2k5ubNqetOUVRuXyph6/9y0u8/toVwuHomm6KrKoqjdf6uNoTjzRcTzK/3DXIa+euvS0HTSDQyBLaybLuqX4W8lSvkeU3izhcHh++UBj/Iv5EorFl/Z4P+3xcc40mvH5K09O5p6oSeRV4mmkkiZ3FheyrKEs43n7PBK0jrln5Yy0H3lB42irJXJuVB+tqMGqTv0JVCMHWwnzuqChPeIw/HEm4/bccpCJSa5hNziLsWhO+6NReTTFV4aK7j5ASxSAvX5VMiqVBCIFer2V9dR4lpZncuq+Gl1+6wKGDTQwOjM/qPVQVerpH+c9vHcAzHuCuu+sxW/RJf7OdD2PeAE8fu0QwHMFm0vPY3dv5xeHzdA27+cWRC1QVZNJQkoskCYx6LV997H7CCYoDYorC/jPNfP25o/MaS266Fb1Wgy8Y5gevnuapY5cWLUglhOCjt23iod31aOTl+Rzbx9x4psmN2lNSTIHdtmquK4tOx73rKnm5pZVh37tzjqKKQsvIKIFoFEsSJJ2PB4N0jrkTvr61IJ/itNVTeauT5TerKT2h0Ltej6kqlwaHVmBkcVJCag1TZHZQbHHQF0j8hQpEwwSikZSQWkMIITAadVRUZlNalsmWrWU8/dRpzp7pmLXdwvDwBD/43iFGXV4+9OEdWG0rVxGzFIQjUX594gqNbfGy/H0NFdy3dT2yJPjm88do6R3m288f4y8fvZ08pw1JEuSkT73NCvEtwXTL/IskynKd3HlTJfvPtuD2BvD4371YLATXhC/hFv9SMDThTdiKxaTVxi0OkkBwzBYhBA25OWSYzVMKKYBej4dQkgipQa932krJzQX5K+69NBeEEOTbbKzPzOBET++7XldUld5xDzFFXZEoZ0pITbIWt7c0QmaLs5ijw23vek0vabDrjNyavQ6rNjkSJFMsPrIssWlLKSVlmRw51MyvnjxJX8/YrKwTvN4gTz91mlhM4aMf371mIlMxReHMtV5+cfg8/lCEijwn79tZS7rVxH3bqmntd/HciSucaO7mG88f5UsP7CHDbl7Shcdi0PE79+7gvq3VBMKRRb4fCQoz7bMw3108fJEwkQQ5ela9jgyzadWlhRm1WnIsloRJ595QKGm29iZCoWmvoQK7bRlHsziYdFry7DaYQkhBvIVPMBpZERuKlJCaJKzEUBJYBaxWJCHY7CzGrNHhi4YRgF1npMKaxbaMUm7OqqDCloVGWvtJxTcykiTIyLDynvs2UF6Rxc9/dpzTp9pnFZ0K+MM89+tGAD746A7S0ld382NVhZa+Eb75/DG6h93YTQY+dPMG6ktykYTAbjLw2bu2Meb1c+hiO/vPthBTFD5z5zbKcpeuUa0QgnSLaUFRrWQipqgJF3KNLKPXrM6lx6JPvEhHFSVpcgpn6qVn1q581GyuaCQJ0zRGrdfbz6wEq/NqXgIGAuP4o3PvRp7MCCGosmXzmYrdNI52U2BOZ7OzmI2OQnIMqyc/IcXioNNpqK0rICcnjWeeOs3TvzqNzzfzFpLfF+LZp88gJBGPTJlXZwRTVVXaBkb5+q+PcqEjnoj7nq3rec+W9W9WjgkhyHPa+MJ7dxMKxzje1MVLZ5oZcnv59J1b2VVdgrQKEqRXGv00PdliikJkmm2nZCYQSewxZtTpkiZ53qjVTtsOIbgK17qYohKKJp5/WZIwTlNctZQsSEgpqspEJIgnEmCeJssJCScom71Of2Acg7xwVa2i4g77ebLrLAOB2SXkriZsWgOfLN/JIyWbMchaTLJuFQooFdQwqpo4eXVp0CHE2ipsFUKQkWnlQx/ZSX6Bgyd+eozuLteMW33BYITnnj2LXqfhkUe3v+lttVqIxGJc6BjgX546xKWuQWRJ8J4t1Xzy9s2Y3+FkLglBeY6Tv/zQPv79uaO8dv4aZ1p76RkZ57aGCh7du4GirJXrCLAaSDMY0GtkvFPUuXiCIQa9PlRVXVX3In84Qq8ncZNxp8mYNNF9h9GIJBJ3Lu0cc7OlID/Bq8mJLxymazzxGp1mMKyYlcOChNRgwMO3mg9ydLiNiLq4Txiu4Lv9Ot7KXzc+sygXbVRR8EQCRJTpx68R0qr60l9HCIFRo8OoWX2h3N+iEvb/F0KaY1/ABSEhazejNd65jOdcPkwmHXfeXU9hkZPvfuc1Gs92zvg7Pm+IXz15Cq1Ow4MPbcFoTP5rSlVVPP4Qr55r5fsvn6RzyI1OI3P/9hoef88OMu3mKb/XkiTIz7Dzpw/fSlFmGk8fvcSAe4InDp2jMNNOvtOONI+u895AiMOXO3B75+dGv1jIssTO9UXkO+1Lcl8rTLNj0etx+d/9d/ojEa4MDhFYX4UpCRKzZ8u5/n6Gp2lmXOF0TLv1tJxkWSykG4wM+aYe74meXj5QX7tq8tRUVaVn3MPVoakNpmVJUJWZsWJr9IKEVMvEEM/2nCcYW/4woSu0vC7CBlmLvMaiE6uJiP+JZT+nrNu6ZoWUEAIhoLomj8//7j7+89txMTWTiad3IsiTPz9BZpaNfftqkDXJ/Z3whcJ8/+WT/OqNS7h9AaxGPQ/sqOHj+zaTlWaZ9neFEKRZjHzy9s3UFefw04ONBMIRtq8rmreJ5MDYBN98/igdg2Pz+v3FQpYEf/vxe8h12JCXQkjZ7ThNxoQl+Ec6u/iwZ4LKFW42OxtUVcUbDvNicytjwakFsE2vp8zhSBpzS7NOS1WmM6GQOtvXT/vYGGXp6Uk//xBPJH+huYWJKawPALSSTH1O9jKP6rcsSEiFleiKiKiVwKY1oEkJqRsKVVn7LT+EEFRUZvN7X7yTH/3gMEcONROeodec2+3nJz88QlamlfqGQqQkWTwSEQhF8YXClOY4+Mjem7hrUxW2OWxNmgw6dtUUU12YRTgaIzvNMu/Fx2YysLE0jwybeUUTk3UamZz0+f8dM2HWadlaUMC5/gFiU2wbd4y5eeriZb64e0c8nyeJud7P7aWW1in/FoB1mRlUZ2UmjSix6fVsLyrkaGf3lA2Le8c9/LTxPF/avTNp2tokIqoovN7ewQtNLQmPKUqzr14hdSORZbCiT3ktpViDSJJEcUkGn/udfWi1Mi+/dHHGnKmebhff+8/X+eIf3E1ZeVbSLCDvxKzX8eFbN5JhN7OpPJ+byvPmNVZZksiwmxc8nqw0C//Xx+5a8PskO0IIbisv5YnzFxkLvDuKo6gqv7x4mZrsLO5ZV7ms1gxz5UR3D988doKRBP5RBo2G3SVFSWUpoNNo2FKQT2GanY4pooLhWIynL1+l3OnkA7XV6JK0ijKmKJzp7ePfjhxnaIr2PACyENxZWUGGeeUqXpNz9pKQClsWllWdZ7Ta0b/ZQmN5EAjJuYznW3kyM6187JN7UBSV1w9cIZKgQS/Ei4GuXO7jJz98g9/9/TsS9gRcaYQQFGWm8ak7NiNLs8tzVFWVcDRGKBIlHIkRVZR4H73J5GhZktBpZHRaDQatBiHil2aG3Uxhhh2LSU+GbW3YGCyEqgwnd1aW84sLl6ZuNuv380+H3yCqKNxZWb4i/j+JUFWVYDTK4Y5OvnbkGNdcowmPrcpw8r6a6qRr/FuXncXeslJ6G89N6ek16g/wjaMn0EgS962vwqDRJM0DkaqqhGMx3ujs4p8OvcGV4ZGEdrJ1OdncXVWBYQXFYEpIzQK71sjWjBJMmuQOga5dBFrzR5CWVdjIyLpty3i+lUcIQW5uGp95bC+xmMLB165OmzMViykcfaOF4pIMHv3oTnS65LydCCHivexmQFEUhsZ9tPaNcKV7iLaBUbqH3Yx5AwTDEWKKikGnwWrUk+e0UZyVTl1RDpX5GeRn2NlTW8KWygIEYNAtPHqtqirRmIJrws/ohJ8Jfwh/OEJksk2NRpYw6rXYTQbSzEbSrUaMi3DexcKq1/NQfS1nevtonUKIqMSrx/7+tYMMTEzwYG0NWZapk/+XE1VV6fV4eObyVX589jxDXm/CRdym1/PxTRvJsyXfg4RBo+Hh+lqOd3VzdXjqJO1ej4evHjxCv8fDB+pqybNZV3z+FVVlYGKC568288Mz5+jzeBLOf5rBwKMb6lm3gonmkBJSM6IREjdnV7AzsyxV7rxiCHSmjyBr1630QNY8Qgiysu187BN7cLv9nD3dMe3x4XCU3zzXSGVVDtt3VqxKjyVVVQmEo7xyroUXTjVxuWsQtzeACvGqprf8SeN+GByboKUvvjAZdVoq8zPYXV3MvVurKciwA2LewVNVVVHVeEuX0629nG/vp2NwlKFxL2PeAL5gmHAkhoqKTiNjNuhIt5jIsJnJTbdSmZ/JjvVFlGY7JiNlK/d5CCGoz8nmIxsb+KfDbzARmrrn54jPz9ePnuB8/yAf3FDHzqJCdJPCd7nGf9081BsOc+BaG89cbuJYVzfBaXyLdLLM+2urub2iLOmiURCfu8oMJx/btJH/55XXCCT4W4Z9Pr51/BQXB4Z4dGM9O4oK49EdIZatqu/6/PvCEQ53dPLLi5c41tU9rW8XwH3VVdy7vmrF539BQsok67BpDXgiy+3vs/QYZC1OvZm7cmv4SNk2HLqF50ekSLFaKCxy8OnP7iUcinL5Uu+07SZGRib48Y+OkJltozyJ86WmQlFVeobdfP/lU7x6rpVxfxC7yUBdSQ4NJblUFWSS57BhNuiQhMAfjjDk9nKt38WF9n7aBke51DlAU88wR6508thd29ixvgiddu631mhMYWBsgudPXombgI778AVDaGUZi1GHURePPsW3KCEWi29/ePxB+kY9nGjuwqDV8NPXzeyoLuZ922upKshENw+bhsVCJ8s8WFdDz7iHHzeeI5Sg6bM/EmF/Sytn+/rYmJfLveuqqM/NJtNsxqjVLtlDbFRRJn2tvJzp7ePXV5toHh7BEwxN25lQr5G5b/06Ht+xNamTtWUheM+6SnrGx/nhmXP4wlOL2WA0yqvX2mjsH6A+J4v7q9ezMS8Xh8mIWadbsvmPKQqeUIgRn5/jXd0839RMy4gLdyA47fzrZJk7K8t5bNuWpLCcWJCQWm/P4ZPlOznt6iS6qturCCRAI8mYNDrsWiOllgy2Z5RQbstCmyQmaylSLBeSJFFdk89nHtvLP//jC3R3uRIeq6pw9XIfTz95msd/bx8Wi2EZR7owRjw+/vWZI7zS2IIsS2ytLOSh3fXsrinBYpx+gYzGFBrb+njm2CUOnL/G+fZ+/u6JV/nTR27llrq5RSmiMYVTLd18/bmjXOwYQFFVsuxmdlVXUVecQ3mukzynjXSzEaNeixCCQCiC2xegf2yCtgEXlzoHOdfWR8/IOD8/dJ5jV7v43N3buGfL+hUVUxadjt/ZsZVgNMpTl64kbGasAsM+P/tbrrG/5RoVTgfbCguozc6izOmgOM2O02RaUPTheu7TwISXzjE3LSMuzvX3c7q3n+EEVgHvxKDRcN/6dfzhLbvItkxvobHSCCGwGwx8fttWIjGFnzSeJzDN/Lv8fl5r6+Bgeycl6WlsKcinISebMqeDorQ0MsymBRcGBKNR+j0TdLndtI6M0tjfz5ne/mm3UN+KTpZ5b/U6/seeneTbkiPBf0FCyqE384nynTxQuGHKEsvVhCDey0cnaTBrdOik5Em8S5FiJRAC6hoKefSjO/nG1/bj9U7fTuaNw03UNxRw+511yEluiQDxRXX/mWYOX24HYFtVIV9++FYKM9NmtVhrZInNFfmU5zoozkrnv145xcDYBD945TTVhdnkpM8+b6alb5h/feYIl7sGMem13FJXxvt21FJdmIXdbJjyXmQ16bGa9BRmprG1sgDf1jDtg2P8+sRlnj1+mZ5hN99+4ThWk37Owm4xEUKQbjTy+7t2YNXr+Om5i4wHZ97FaHWN0uoaxaTVkmUxk2k2k2kxU2i3kWO1kmUx4zCZsOh0mHVadLIcj9YhiCoxQtEY3nAYTzDEiM/HkM9Ht3uc3nEPI34/Q14fLr9/Tv3ZHEYjH2yo46ObNpBlXj27FDaDnse2bsagkflJ4wXcgcC0okVRVdpGx2gbHePZK1fJNJvJsljIMpvJt9vIs1nJMptJNxmx6vWYtFr0GvlNkRVVVMKxKN5QfP5dfj8DXi/d7nH6PRMMT34eLp+fyBzm3zaZd/fJzTcljYiCRciRMml0mFLVbClSrEkkSbBnTxXdXS6e+uUpgsHEvnHj4wGeevI0pWVZVFRmJ/2DSDAc5cD5awTDUewmA5+6cyvFWXMzKLzebPjhPQ10DI3x7PHLtPS5OH61i/ftrJ3Ve4SjUX5+6DzNPcPIkuADu+r57N1bsZuNs95SEUJgMeqpK86mKDONnHQr39t/kt6RcZ44dJ6awmyy5yDsFhshBFkWM5/fvpUCu50fnT1H64hrVg/g/kiEjjE3HWNuBKCV4wu2RpKQJQlZCCRxPS/t+nypKGpcECiqQlSJ/0Riyrwa22oliXKng09t2cS966owalffg3aG2cRj27ZQkp7O90+f5crQ8JTVlO8kEInS5R6nyz0eDzjIMtq3zL80Of/StPOvElVi855/SQiqszL52E0buLOyArshubZTU8nmKVKkSIgQArPFwPse3EJXp4tjb7RM6zF1rXWA5399lsce35f0zY2Hxr24PHFvoPI8J6XZ83d5thr17K0r49njlwmGI7T2T10lNRX9oxNc6R4iqigUZ6Xzgd31pJmN8xqLEAK72cD7d9ZxvKmLY1e7ONfWx/C4j6wFGIkuFnaDgQ821FGXk82PzjTyYnMr3gR5O1OhEvdACi9j0+MMs4n71lfxcH0tVRkZK57YPF+EEFj1eh6sq6HC6eBHZ8/xSmsb7llEB6+jEu9buZxNpx0mI3dVVvChDfUraro5HSkhlSJFihnJyLDykY/tYqDPTVvbUMLjYjGVV1++zNZt5ezcXbniC/d0RGPKm0/kZr1uQQukEGA26OLP42o8iXa2TPhDBMLxSF++04bVuPDG4mlmA1l2SzxBPhTBG5y9WFlqZEmiPiebP7vtFu6srOBXly5ztrcfV8Cf0Dl8udHJMplmMzuLCniwroaa7KykTiqfK3U52fzFbXu5b30Vv7hwmZM9PYwFgvOKFi0FOlnGYTKyq7iID9TVUJOVhVWfvDtfKSGVIkWKGRECKiqzeeTR7Xz9a/uZmEj8FOvzhXjyFyeprskn3ZG8eSQOqwmzIV7x0zMyjjcYxmGdn5FmNKbQ0jeMCmg1Mrnps8/fMBt1GCar/FweP8FwFHXS/HO++EMR3L4giqpi0Gre/DuTiTSDgX0VZewqLuJMXx8vNbdyrn+AttGxhAnRyzGmygwnm/LzuLuqgnWZGWhledU0950tQgjsRgN7SkvYXJDPxYFBXmhq5WxfP22jowkLApYam0FPhdPJlvw87pqcf71Gk/TWQykhlSJFilmh0chs31HBhfPdvPib89OadTZd7ePVVy7x/gc3I69gxdh02M0GaoqyaeoZpnvEzavnWvnYbZuQJTFrEaOqKirQ2u/i+VNNAKRbjGyuLJj1OHLTrZRkO2juHaF9cJTXL7bxwZs3oJVn58T+zvFEYgqHLrZxtTseOVxfmIXTakq66KCY9Cky6bTsKSlma0E+7aNjXBocorGvnzN9/XSMuYkqMdTJfJvF5Hpuj0GjoSrDyYa8XDbn51KbnU2uzZrUbWsWC0kIzDod24sK2ZiXR8fYGFeGhjnd28eZnj66xscJx2Koqrqk81/mdLA5P4/N+bmsy8ykMM2+quY/JaRSpEgxa6w2Aw89spXWlgGamwYSHhcIRNj/4gXqGwqprMpJukUc4jfyB3fW0Xitj9Z+Fz85cAZZEty+sZIsuwXNDJWHqqri9gVpvNbHD149RUvvMCa9lof21FOeO3sXfoNOy8N76rnaPUTH0BjffekkLo+f92xZR0GGHaNON6PB5/W2NsPjPl5ubOEnr51l2OMlK83CI3sayEpLPuftd6LXaFiflUllhpO7qirwBEP0eTw0DbtoGh7m2ugY7kCAQDQab98TixGZTGBWJhf664u9EHFLG1mS0MoSWklGJ8sYtBpMWi1Ok4nKDCfrszJZn5lBptmMVa/DsISeVcmOXiOzLjODygwnt1eUMREK0e+Z4OrwCM3DLlpdcX+nQDRCMBolHP3t/MdU9W1iSwiQiLdT0kgSWllGPzn/Rq0Wp8lIhdPJ+sxM1mdlkGUxv1n9l4z3iplICakUKVLMGiEExSWZfODhbfzLP75AIJA49+Za6yCv7L9EYaEToyk58xvWFWTxxQf28K/PHKZtwMW/Pn2Y1y+0cXNdGevyM8l32ki3GNHr4tsL4UgMty/AwNgE7YOjHLvSxRtXOvAGw9hNBj54ywYe3l2Pfo6GnBvK8vjiA3v4xnNvcG3Axff3n+SVxhZ215RQW5xDYYadTLsFm0mPQadFCAiFo3gCIUbGffSMjHO1Z4jjTV009w4TU1TyHDY+dccW7txUOaMoTCZkScKq12PV68m329haGI/uxRQFdzDIkNfLiC/AeDCAJxTGFw4TikbjlXkxBRU1LqAkGb1GxqLXY9PrsRv0ZFks5FgsWA36G1YwzYQ0mZRu1evJs9nYXJAPQExVGQ8EGPb5GfJ6GQ8G8YbCTITDBKNRojGFmBKf/3hV5eT863RY9XrSjEayLGayzGbsRsOamv+UkEqRIsWc2bqtjJ27KznwyuWErueqCq+/doXdN1fRsKFowedcituuRpbYVV2M3WzgxwfOcrypk8ZrfZxv78dpM5NuMWDW69FoJARxJ+xAKMK4L8iIx0cwEsWg1VBfksPDexq4raEcm2nuhqRaWebmulJy0i388sgFDl5sY9A9wc8OnsNsuILDasJq1GPUadBqZBCCaDRGIBzBGwgz5vXj8YeQJYHdbGRTRT4P7qxjc0U+uhVs5rqYyJKE02TCaUo1hF4JZCFwmEw4TCbWZWas9HCSirXxDUuRIsWyYrMbue/+jbQ0D0zrej7q8vL8rxupWpeLYYaEZ1mWsFgNCb2qbGmmJRFTWo1MQ2kuJVnpnGvv5/Cldpr7hhmdCNDr8hAMR4nGYigqaCSBXhtvXFyUmUZJtoOd1cVsqyokw25GO4vmyInQaWRqirIpzkrnwV11HLvaxYWOfobcPjyBIJ1DYwQjUaKTbVZkWcKg1WAx6slKs1BdmB3v+1dTQk1RNia9dtWW6qdIsZpICakUKVLMGSEENTX53Lqvmif++xih0NTNRRVFpfFsJxfPd7NlW9m072mzGdl3ew0v/ub8O8SUwGozcPc99UhLtEUlCUGaxcje+jJuri0y3E61AAAgAElEQVRlaNxL/6iHIbeXiUCIUCSGoiroNDImvY4Mm5mcdCsFGXY080gKT8R1Y836klzqinMIRqIMjk0w5PYx4vEyEQgTmmzker1psdNmIstuITvdisWgn3fD5BQpUsyPlJBKkSLFvNDqNLzn3g2cOdXBpf+fvfeMk+M67zWfU6FzT44YTAAGGSACQQQikERgpkhaEqlESVeyJMuytF77Xqe79jr9dh20sq3fvbJlW8kKpkTSYgYJBhAESBA5ETkMgJnB5NTTuSuc/dCDMMTkHOr5QHC6q0693V3hf97zhhO1vW7X1hrhzTdOMGdeEZmZvl4f9D6fi09/bh333n/bLRmBuq5RWJQ5JiJBUQRF2cFBtXgZDYQQeF06FYU5VBTmjKstDg4OveMIKQcHhyGTmxfkY4+t4Pz5BlJ9eKX2fnCeezYvZM3aOb16b4QQZGR4ycjwjqbJDg4ODiOKs4Du4OAwZBRFsGx5Ocv6CSaPRpLseOskyT569Tk4ODhMRhwh5eDgMGSEEOTmBbjvwaVkZfedTXXsaDWnTl4dI8scHBwcxgZHSDn0w82niMA5ZRw+iqIorF5TydJlZShK70FMoY4oO94+2WftqbHCsA2OtH/IC1e3sb/tMIY9vp6ykNHJ6/Vv88LVbVRFrvRaUsLBwWHi4cRIOfSBC92zGTO5BwCh5qNoC8bZJoeJiN/v5v4Hl3L0yBU6Q/Eet7EsyfFj1Zw+dZUVt1f0mekmpSRpJ6mN13MqdJaa2FWiVgyP6mGGp5DFmQso95XiUfsu7Let/i2OdZyg1FfC4yUPEdDSvf8SVpL3Wvayp/UAy7OWMD84h0xl/PrRNSQa+fXVVwmbESRQ4S9FTLkObw4OUxNHSDn0jvDgDv4xrmAy/ScqCKcYnkPPLFxYwu0rK9i543Sv2zTUh9jz3jkWLJyBz+fucRspJQ2JJt5s3Mn+tiN0GmEsaWIjEQhUofJW0y5WZC3hvqJNlPtKUUTPntKz4Qt8GDpNpxHmgaIt14WUjY0l0/WYLGljy/Htem/ZN2ww7Z6D9h0cHCYmjpBy6BUhBAgfAkc8OfRPIODm7nsWcvDAJSLhRI/bSCnZ8/55PvbYSsorehZSbakOflXzPPvbjiAQzA6UMz84h6AWIGxGOBe+SFX0Cjub99CYbOEL5U9S4e852D3dUvjGv0PlSrSWva0HSdrJQe2nKRo5ehbLs2+j0J3fuxfOcT45OExaHCHl4OAwIiiqwuLbZnL7ygp2v3uG3sJ8mpvCfPD+OcrKc28RFlEzxkt1r3Oo/TguxcX9RZvYXLCRbD0TTdEwbZOQGWZ3815erX+Ts50XeLb2Jb5U8Rly3Tmjthx2JVbDG407iVmxQe0nELgUnfORS3x51mfxa71MSpyQKIdhIKWkMRQhnEiiqQol2RndWgOlTItvb9vFoctXyfF7+auP38uM7IwBjX2uoZm/e+Vd2qI9L9mPFELAsrJivr55LYUZgVE91kjjCKlpgpSSkBHnQmczhm1df11TFMr9OeR7gpOy67bDxCI728/mLYs5duQKoV5ipaSU7Np1lgceXk5W1g1hYUub053n2Nd2CFvabMhbzSPF9xHQ/NfPTZfqIk/J4aHiLZjS5NX6NzkROsPe1kM8ULQZTRmdW1qZbyZbCjYO2CMlgdpYHeciF0naKVpSrdeXEh0cRpqUZfH/vPwOO09XEfS4+cnXPsm8ovzr78dTBqeuNnK2vhldVYgkB57w0RaJc/DSVUx79Je/VUWhM5ZwhJTDxCRuGfzHhQ94ve5ktwtCVQQrc8r51sLNFHkHNkNxcOgNIQQrVlZQPiuf40ere92u/mo7hw5UsXnr4usiKWmnOBE6Q8joJFvP5M7c1QR0/y1eJiEEHtXDXflrOdrxIZei1RxuP866vNVk65mjMiGo8JdS4S8d8PZSSt5q3MWlaDWWtJjhKUITzu3WYXQwLZtoIoUtJZ2JBIY5cqLH73YxIzuDjps8UpaUxFMGtpQoQuDRNbQB9HU0bZt4ykCSfvZ4df1GsoiAwowAXtf4JX0MFefKnibErRTb605SHW275b3mRITHy5Y7QmqMUTUVt1vrsU+dEOmWKZMRn8/NPZsWcuJ4Dbbd85pVJJLgyOHLrF03F78/HSsVt+Kci1wEIM+dy7xgZZ9LdQXufOYFKqmOXeVC9BLtqQ6y9cyR/0BDwJAGNfFaUnYSTWgszJiHW52cv6fDyGDZNucbWulM9Bw/2BuKEOiqSm7AR1FWcECCZSSZX5zPj7/ySaybJuC17Z38+a/fpKYtRFFmkP/x0EaWlBT2O9aBS7X84+vv0RKJMb8onz965G6KM7taMQlwaxpZ/snX2WBAQqo5EWZv8yXCRmLYQZuTCYEg3xNgdd4sMl0D/3FjZoraaDv18RAhI07cMrBse0DfnSoU3KpGlu6jyJtBeSAXr6oPe5ZtS0nU7Nmdm7AMTNtZdhhrimdk8shjt3P+XAP2R3rLZWR42Xr/beNk2fAQAlbeMYuSkmxqam4V7gBSQigUJ5EwrguppJWiMdGEQFDoycej9hyMfg1FKJT5Z6IJlaSdoiHRyGx/+Yh/nqHQmGihKnIFG8lMbyFlvpmoQh1vsxzGkZRp8X//+g1OXm0a1H6KEPjdLhaVFPC7961nWVnxKFnYMy5NpSire99Jw7bRuhqIa6pCXtBPSU7/k5iq5nbULiHo0lQKMwID2m+iMyAh9ZMLe3i++ihJ26TXCNKpiBBk6B6+MHstX5q7vs9N0ynbnWy/epL3mi7QEO8kYiZJWgambWMj+//uRHr+rQkFt6oT0NwU+zLZXLSAe4rmUeTN6DXNe0ohNBBukF3xKMIDTL2HUE5OgM9/cQORSIKPZt+7XCqZWZM3WzIvL8iGuxfwq6c/wLa6n/cul0pRcRb3bF5IZuaNCUrcimN2xRFl6ANrGJyp37gmnqt9mbcad3XzYdXG68d88mdJiwuRS9TG61BQmB+cS5Env/8dHUYFwzZ5t/kI7zYdIW51j3FLi/ZsHiu5i7nBgS/dDgXZtRw2WGwpCSeSHL1Sz+HLV8dcSDn0z4CE1NG2GkLG6EbsT1QSlsGHHXX9blcba+fbJ99gd+N5UiPg3QmbSVqSES5HWzncWs2uxvP8n4u2sCCzaNhjT3QUtRSX/8vYZm36b20Oipo3zlaNPEIIAgEPgYBnvE0ZcVxujTVr5/DerrPUVLcC4HZrzK4sYMXKCjZvWczM0hw07YZATosoiYABe29u3q4h0URDYnCz/dEgbEbZ23qApJ0iU89gZfYy3Erf3jWn/MHoETHjPFP9NldiDT2+r3WqeFX3qAspTVV5cOl8qpp79tJ+FAm0dEY5XttAyrQQAjy6E40zERnQr2KMc7G68aa/Za+IkeAXVfvZ1Xi+W0bcSJG0TfY0XyDrgpc/W/Ywfq2fm/IkR1GL8GT8yXib4TAMhBDMnVfIAw8t48XnD1JQkMHGuxdwx6rZzCzNQVVv9ax6VA8CgSRdeXwgxM349XYqd+XdSWWgotv7O5re40qsZrgfZ8BIKbkQruJC5BIAZb4S5gcr+1+an0aO/rHGsE1CRrTX901p0ZYKj7odLk3lG1vvHPD2Ukr2nK/mT559ndZIDF1VmVs09SaUUwFH3g4TKSUnOup4q/70qIioa1hS8kFzFfuaL7GpaL5TqsBhwuN26zz6+O1svGs+LrdGVqYPVVN6PXc9ihu/5ieZaqcp2Ywt7T6XsiWSq4l6TGkhENyVfyeLMrpfGyc6z1Adqx3xz9YbnWaYNxvfJW4l0IXOPfkb8KhTz+M4uehfpU7U2N+q5lZiXcuB5XlZlOdmj7NFDj3hCKlhkrItjrXVUh8PjfqxWpMR9rdcZl1BJR514qeISilBRpF2OyDTVdKVHMR0iPNyAMDrdeEtGVi2mkd1U+EvpS3VTlOihcZkM8We3jOB4mac8+EqTGmS78pNF+QcxwmGYZu817KPc5GLSCRLMhewOHNselPa0qYtFaYh0UpbMkTEjJOSJra0J0wDZCEECgouVcOrusnSgxR7c8lzZaEpUy8Gcrh0JpIcra6/Hle1evZMAh4n83Mi4gipgdDHvTlhGZzrbBwTMyRQFW6mIxWjyDsJMh1khET429ip44BEqLm4A7+L6lo23pY5TEC8qpdFwXkc7zhJW6qDQ23Hei2yaUubD0NnqI5dRSBYmrWYDG1gAeqjgZSSK7Fq3ml6j4SVIMeVzT0F6wl29fbrlyHoPyklNjY1sSbeaTrMyVAVbalOwkaMhJXElFY6yWUCoSDQFBWXouPXvOS4MpgfLOP+orWU+4tQnUkWkP5tq1s7ON+Qji8MetysKC/B7cRITUgG9Ku4R6la8GRA0PfnT9kmdfGOMbOnLh4ibCQpmgSlNqSMY8a3I+369AuGgu551BFSDj2iCZXbshaxr+0wFyKXeLd5D2W+EhZnLugWVG5Lm8vRGrY3vE3I6KTQk8/a3DvwjuMSWofRySt1b1IXb0BBYUnGApZmLhp4lu0Q9I6N5Ej7OX586VWuRBsw5MRvdmwjSdkmKdskYsZpTLRxPlzD6c7LfK3yMRZlzJoemcn9YNo2x6sbqG5tB2BxSQHzivJuFK8cIxKGyamrjcSN7udWUyhy3VOWSBmcqGkgYfR//p2qayRppkNgwokkhy7XUd3WfTUnN+BjTkEOmjp5vJQDUkgbCuZwprOBWC91iKYyue4Aa/Jm9fq+JW3ak4PrvzUc2lNREtbgU2jHj5svLhvJ9E5ccOgdIQQl3hncV3QPDZebqI3X8cua57nf2MySjAVk6EHCZoSz4Qu81biL0+HzeBUPWwruYkFwzrgt6yWtJO807eZox4dIJAJBwk4QNWOjGh/Vlgzx9JU3uRAZuxiw0cCUFmfD1TxX8w7fmptHrnsSeNtHmc54krdPXcCwbFyayqrZpRRljr3HtbYtxB/+6jXqO3oPxm8KR/n7bbsGPfbFpjb+r+e23/L6mspSvvOZh8meRIU5BySkPj1rFesKKklYxoRZbx8LhBAEdDdl/pxet7GkJGr1LjAzdA/zM4oo9mXiUfVePfgSSFkmDfFOznY20J7qWZxFzdSoBrU7OIwnqlBYlb2iq3nxdqpjtfz8yrNk61m4FJ2UbdBhhIiaMbL0DO4t3MQ9BetHrcdef6TsFO8272F7wzsk7RQuRce0LY52nCDHlc3HSx4hqI9O37ADbaepivZfmmWycLTjPJej9eS4MqZ9Ms2HNQ2c6ircWZwZZMuiyusFMMeSlGlhmGP7vEmkzEmnMwZ098l0eVmizxhtWyYsfV/Uss/yCJ+qWMVvzl2PS9EGFAZhSZtnrxziu6d39Oh5Mm0Le5qXo3CY2rgUF5sKNjLDW8Tu5r1cjFymJdVK0koLlSw9k0UZ89mYv5YlGQtwKb0H4LpEOilDFzrKCBdrsqXNwbajPH/1VTrNMEEtwOaCjZyPVHG68xw7GneT7crigaItuJSRTQ4xbJMPQxdvKTA5mYlbSS5F61iaNQd9GvcljCZTvHTkNNGuxsJr55RRWZiLYVrsr6qhJXLrJDtlWrREei/xMFSKMgM8umJhj8ccLRaVFE66fnsDPlun+wyhN6RMV57tjZW5ZQQ096C+vzV5s3ArWo9CSuKUnHGY2gghcAmd2zIXMdtfQV28gdZUOyn7hpAq8RYPyNNzX9E9LMlcSJYrk8BNgd+aUPGpPlyKjk/1oA/CoyWlxJY2R0MneK72ZTqMTnShs7lgI4+VPMil6BV+WPVz6hKNbKt/iwwtyLq8Vehi+K2erhEyIrQkQxM2bX+oNCbasaTN5HqMjhxSSg5U1XL48lVsKcn0enh42QIUIehMpfj2tl2cb2wdM3tyAj7++0N3jdnxJivTV/aPEQF98MUzg7rHEa4ODoBf8zE3OJu5Q9x/XnAO84Jzbnndq3p5svQxHplxHx7Vg08deDuelG1wsP0o/1X7Mg2JJtyKi415a7m/aBNe1cO8QCVPlD7GL2uepynRwrO1L2FJi3V5q0csIL7TiBG1+u824de85LkycSk643VLsaUkZiVoSXaQsvsOSA4ZkWnrcZdS0hKO8eLhU9e9S1sXz2FecV7X+2BY0/O7meg4QmqUEYhBi6K+Ot47ODgMH0UoZLkyyWJwgc0JK8m7zXt44eo2OowQLsXF5oKNPDrjAbJc6bE0RWNVzgoEgp9eeYa2VDu/rHmeuJVgS+FdPYupQV7ySTvVryjxqx4+X/4Ad+UvJ8sVRBFizO8tsiv04Wq8mWer32Zn85Hr/RR7ImGnppiPbeBYts2O0xd598wlpEw3K84L+nB1Za95XTpf3HA7NW231iw0LIu3Tl7oMyjcYfRwhJSDg8OEJmJGebNhJ+ciVYzUwrZAoCs6Zb4SNubdSb4nt0+RIaWkw+jkrcZ3eavxXTrNMC5FZ1PBBh4reZBMPaPb9qpQWZm9jJgV51c1L9BphHmp7nUiZpR7C+8h25XVPZV9kB/Lkna/npvZgRLuLlhBjiujz+2GSiyV4unDx9l3pZbP3L6UTXNn37JN+nvWKPcVsbVoFR+GqmhM9t5rzrLT/RanG1JKLja18at9x0iaaYFsS8lrx89x75K5LJxRgEfXeHLN0h73jyZTnKtvcYTUOOEIKYcpj5Q2kAJpgtABl7N0OolIWknOhi9yLHRixMc+1nGCmBnnM2Wf6LW6ti1tauP1vFL3BvvaDpKyDTL1DLYUbOS+ok29FgJVhcq63NVoQuP5q6/SkGhiW/1bNCSaeKL0UUq8xUM3fABZTcWeXNw3BeKbts25phbaYnHm5OVQlNF3Or1p21xsaaUuFGZ+QR7FGcFu103SsjhUW8e7Fy5xR2lJj0LqGkII8t3ZBHVfn0JqqsV8DZTWSIyfvHeIi03p78bvdhFLpqhp6+Dpvcf444fvxuce3armsVSKD2saSRgTr7yOqigsKM4nLzjAArdjjCOkHKYs0m7HTO7HMk8jrSYgBXhQ1EIUfRGaaxWIoCOqJjgBzc/WwrtYnDl/xMbsMELsaTlAhxGiPtFI3IoTVG4NXjdtk+OhU7xY9xoXwpewscl1ZfN4ycNsyFvdZ50oIQRu1cW6vFV4VS/P1r5IdayWU51naUw0D09IDQCX0r3cSiyV4l/e38f7VdX80daNfGpFz96NG9sb/PsHB3npxBn+9L57+Pwdy7tvILmepj4QAaQpqlO5vAfiKYPnDpzg7ZMXMS2bvICP37hjCc8fOklLOMpbJy6wsqKEh5ctGNUSCNUtHfyPp1+lLdp/7N1Y49JU/vzxLTy+cvF4m9IjjpByuAXbaiQR+ktsq3p4A0mjq8/eDZLh75CK/mjIQwo0NO8juANf6fmQUnYJqLcxYr/ENquQdojuhUF1hJKFos3F5X8Kzb0RhFO7pieklKSSJslU93gcRQg8Xh1NG/3qw27VzR05y/vfcIBIKWlMNnMxcoUOI4QlrV7jdpqSLfzsyjM0JppRhcq8QCWPlTzAoowFAy5poAqVFdlLyNSDvFy3nVx3Ngs+GgA/BqeeZUtMy8aS9oCClqWUpKz093Lt3+HgxH7eimnb7Dxdxc/fP0I0mcLr0vn02mV8as1SNEXww10HCcUT/GDnAQozAqyaPRNVGR0xZdoDOy/GA9uW15c8JyKOkHK4BWl3YCZeA0a+EJu0apBWzfAGUYK9CinbukQq/M8Y8ZeARC8DGEi7GSvVTNw4ju59HHfgtxBa+fDsmoK0NId5bdsxqq+0diuS53JprLxjFus2zMPnm1yNVK81z73mHZE3/fejBDQ/Zb4SOo0w63JX8ciM+ylw5w36mKpQmROYxW9VfhFNqLfWvpqeK1rTGtOy2V9Vw3fffJ/2WBxFCNbNLePJNUvJ9nt5fOViztQ38+6ZS1Q1t/H9d/aRF/Qxp3Dw599AKMoM8uSa2wjFertvDox4yuSd0xeJpQzcmsaG+RVk+4aXraqrKktLR9eDOxwcIeXQAxImdCuXW22TUmJb1STD38GMvw4McJ1fRjBiz4CM4g7+IUKd4XimbuLdd07zzNN7SSRu/T4/PFZNfkGQZctHX4BKKTGliSVtRkJ1RMwo8a7yAYLes9kCmp/HSx5ibc4dLM5Mt6kZKkII/NrAyyw4TF0s2+ZYdR3/tP09alvTWXiVhbl8acNKcgPpc6QkO4P/tnElFxpbqWkLceRyHf++8wC/98AGCjMCI36fygv6+f0HNg57nKbOCEeq64ilDAIeF1/fvIZFMwpGwMKJiyOkHHpgoguJ7vall/OaSYW/ixnfTu8iSqFngZjCiL8Kwo07+Aeg5Dliqovq6tYeRRRAY2OIlubRzxKSSOoTjbzW8Dbnw1Uk7eSwW0iY0iRkdALpWktuted6b4pQKPeVUu4rHd2lKed0mzaYls3BS7X84/b3OF3XjARmZmfwO1vWsqS06Pp2QgiWl83gixtu5x9ef49YyuDNE+dxaxrf2LKWwsyRF1MOQ8MRUg63IIQHoc5C2g0Dyg4aU4SGon7UA2JjxF/AiL9A91goQHhR9aWo+mJQskDGsY0LWKlDSHlz9lAKI/ZrFG0OLv+XYNrWVu6Obff++/dX1X+kMG2Td5reY0fjbuwR9JTqQqPcV8rqnNvx9CKkIC2mRp0Jdpk5jA6GZfHBhWr+4bXdXGhsRQKZPg9f27SGuxfMRle7xxxqqsLDyxdwobGV5w+dJGlavHD4FKoi+O0taynIGJ0+jg6DwxFSDrcg1GJ8Od9D2pHxNqUHFBT15rVyiW2cwoj9ku4iSqBolbgCX0NzrUOohQjhRkoLabdiGSdIRf4FK3WQG7FgKYzof6K5VqO6luG4CSYGCStBS7IVG5t8dy6PFN9HsadwmD+PQBUKQS1IkSffCYR2GHViyRRvnbrA99/eR3VrBxLwuXW+tHElDy6bj6uXxI2gx81v3r2K9mict09dxLRtXjpymljK4Oub11CRlz22H8ThFgYlpKJmkjOhBkKp+JSfQGlCYaY/m3J/Tq/1ZaYqQrjSHpxJgLTjpOLPYZtXur2uaHPwZPwFqnstQtzwLgmhItQChHIPilpMIvQXWKl9XFvys60aUrFn8GhzEcrErFky3bCkfT2rLkvPZHHmAmZ4ipxljSFi2ZIzjc28efZCn9vFUgaN4Yk4mZpcSClpjcT49cGT/GLPkesNgDO9Hp5av4JPrVmKV+/9USyEoDgryDe23kl7LM7+qloShsnrH55jcUkhM3MGV51/KKRMk0vN7TR1RkiZVp/P/1AsQSJldO1nsf9iDXXtnX2OryoK2T4PlYW5BD2Db6s23gxKSL1df4b/dXoHDfHOKV84TVc0bs8t5c+WPkJFIHe8zXHoBcs8g5Xcxc1xUUIpwBX45i0i6maEUFC0+biDv0ci9D+xzWsPFQMz+R6WcQLNvWb0P4DDIBFDars04RnDj5OyLJ45eoJnjo58gVOHW4kmU/zkvcM8s+840WQKSBfcfGr9Cp5at5wMb/8ZbUIIZuVn88171/G3L+/kVF0TeQEfs/Kzu8ohjHyG9TVs2+bdM5f413f2c7m5jYRhDvjpH04k+fa2Xf1up6kKhRkBPnPnMj61Zhk+1+QKrRiUkDrYeoX6eGiKS6g0KdvkYEs1jYlOR0hNUKRMYCV3Y5uXb3pVR/c+gu59oFcRdQ0hFFTXSnTfZ0mGvwMy3ShUWjWYyXdQXUsRwjt6H8BhgNxYeLO7WqNIKaeWmBrDm6oA8gJ+svp5gNu2pDESIdL18HcYGoZlc7UtRCyZQgAFmQG+cvcqHlm+YEAi6hqqorCstJg/fWwT33trL7eVFnHHrJndWw2NAm3ROK8ePcPpuqZRO4Zp2Vxt7+T14+fYOG8Wcwon1zN3UEIqZQ1ciU4FTGlh2xO5DMD0RtodGIm3uXk2JtQidN+nEWJgNyghdHTvoxjxF7GNY12vWpiJHbh8TyG0mSNvuMOg0JQbdZdaUq280/Q+BZ6Rq6UjgHJ/KZX+WdNiGd+ja3x9/So+t7LvIqediQR/tu1ttp85P0aWTU0yfR4eX7mID2sbCHrcfOvedWycVzGkKuWaqrC0tJi/+9SDuDUNTx9LgiNFJJGisTO9xKsq6UzCOYW5IyLgJFDbFuJAVS1J06Q9Gr/utZtMOMHmDpMW27xy05JcGs29AUUtZTBrJULJQvdsJXldSIFtVmGbl1AcITXueFUPJd5i3IqbkNHJtoY3R/wY9xbeTZm3BE0ZJw+k4LqHbSw8bQLR74MwvYQ66qZMeRQhuGPWTP7gobsoyAiwtLRoWNXJhRBk+8fuPLWlxOxyKGR6PXx+/Qq2LJ4zMkJKSo5cqaO2LcTllnZsW/aZKTxRcYSUw6TFSh0EeVMVXhFA82yFQS/H6aju9YjofyDtlq7XUpipA2ie4ReocxgeqlC5u2AdlrS5GL1Eyk6NaFUOIaDUW4I6jt6obD2LRRnziJgxSr0lOBmjY0vIiHKso+/g+4HgVnSKvblkaP5ugtjvdrFl0RxUZTLG993U0UBT8btdI7acKITA53bhdWnXjzT5ZJQjpBwmLRLLOMbNy3qqNgdFnYUYZN0fIQSKOgNFX9QVuJ7GNo6Svqwn241v6pHjyuaTpR8bbzNGjWJvIb8377fH24xpy4nQRf7w2P8e9jhBzctDM9bzxMzNBPXuVexHs+HwWDI6OnBy32MH9cu6FG2Sf9zBoQllbIrxOQwaaXdgW1e5ef6iaPNR1MIhjSeUXFRtATdf0LZVh2219b6Tg4ODw02EzTiH287Qluo73d9hajEoj9TynFI+aKmiNREZdfebRGLYvad0CtIlCkYLTVFYlFlMvmfovbUcRg/brEXaN9+sPCj6XBBDrfTrQtHmgPCDTAdWShnBtqpR1MmVQeLg4DB+mNLClk6S0nRiUErkvhmLyPcEaE1GR72OVHMiwv8+swOrl2CIfE+Qby3YPGrBkJpQmZORT5nfqRo7EarCREoAACAASURBVLHtJpCx638LxYuilgw5/iC9vFeIEAFkl5BCJpBW40iY6+AwYbClJJYyMG27zyUJw7aIpQbY/NvBYRozKCEV0N1sLJw7WrZ0oyrczD+f2YnVS6GxDN3L42XLR72GxnQm3Rg2gZTxsYkAFAKBBsKLEH2fmtJuQXYLNPcj1JLhHV4tRCh+rk0mpUwi7eZhjengMFHQVAVdVUmZFj/ad4gXPjxFX7Eplm3TEE43pXZrTjjt9OXGOWJaNknDGrE6blJKUqaFYVnXjzQZn+jO1eHQB0lSkZ90BXWPAUJFiCCKNhvNfReKNhches6kknYY5I16I0J4UNSC4R1eye2e8ScNpB0a1pgODhMFn66zYmYx+6traYvFaYvF+91HUxTKs7NYXDi8a2s64VHdoxp2MtYIAWqXaOqIJXjh0EkuNbeNWB2p842t11vIKIpAKJNPSk2dX9th5JFJjNgvsa1LY3xgHdO1HU/mX6NoC3ue+cgY3ZsUa0Moe9CddBXzmy8JE3nT8qGDw2RGVRQev20RCwsLiCRTAwrPUBWFXJ+PBYV5kzBtf+BoQsWvDbzKeG9k6xncX7SGfHfWCFg1cHRVpTgrSI7fS4bXjcc1co92t6YR9KS/G9O2efPkBd48OfxSET2R7fMScLtGZezRxBFSDn0iGY8YCQMrdRAz/jqu4Bzg1gtLSoNrjYaBLm/WMIvUCfdHlhQlSCdGxGHqkO3zsraidLzNmHCsyJ7H78771LDHUYVCQPOOuUdKVxX+4OG7+dZ961CFQra/uyhUFYGupb37Lk0blDcpN+Bj3dxyLjS20BqNY41Ctw9VUcjxe7lrwSyKsyZfgpcjpBwmKBLTOIpLGiB6mqHYdA/cUhAMr9GlQKN7RRBJN7E2RAzD4srlZjpD8REtJDkWtLaE+3z/clUzhw6MtcdyfFE1hcLCTIqKM6e0l2Y64VL0MfcijSRCCLJ8HqBnr5rXpfOZtctYN6ecoMdFftA/4LHdusYTq5dQnpdFTWsHSdNiZINmBS5NpSw3iztmleB3PFIOUwsFRSvHlv3HUlxD2hEgedMrOkLJ6H8/aXSVHbghXKTVQG9CRqCSDkuU1w6MlKlheaUkJnRLWxbQS4zWYHj15SO89MIhYrHUpCvbG44k+nz/1VeO8vabJ8fImomBUKC4OJsvf/VultzmeHccJj6qonD/bfOGvH/A42bzosoRtGhq4Qgph94RfjyZ/y+2eYWBKoBU9IfdqoMr+iLcwd/vdz9pt2BEf4FlHL7xmoz3flzhAlRuxElZSBIIhrG8J5N0j7tS6GlZcbAc3F9F9ZXWYY8zEYmEE0TCfYutqUhba4SLF5ocIeXg4OAIKYfeEUJB1WaharMGvI+Z2NatYIWi5KJ7NvW7n5Qm0mrqJqT6Wla7ERh+Q0gh48DQ635JmUB2s15FCF+v2w+UVMrsfyOHSYVlSUyz94LBDg4O0wen/4nDhECgIsTA1+1RMrrFTkmZQFotfezQP9Ju7xJj14zSEUrmsMZ0cHBwcJjaOELKYWIgxKAqsQklByFuCqyUMWy7flgmSLsRaUdvMsmdri3l4OBwC4oQuNSuTDB1+LGEDg6TFWdpz2FSoigF3epGSRlDWnXDqLgrsa0mpLwhpBAeFLVo+MY6OExB/C6d316/ht9Yupi5+c6Ew2H64ggph0mJUEsQShB5LUxFJrDMS+gk6S0FuC+ktNJB9fJmj5Qfoc4cvq2TsFKvQ/9M99IHmqqyoDCfBYX5422Kg8O44iztOUxKFDUbRS3mxnqgxDbOIa2h9caTdge2eQ5uCjYXahGKmjNsWwsKMlDU6f3QnWr4/W4yM4dZANbBwWFK4HikHCYpAlVfhpl4h2uZe7ZxGtu8hFBnDspbIKVEWnVYxvFur6v6ckZirvHJT60hLz+DttZwVyNoh8mMqqpUzilk1erZ422Kg4PDBMARUg6TFtW1CoQbZFpISdmOmdyJ6roDBlW2wMRMHUBaV296TUNzrR4RO8vKcnnqC+tHZCyHiYEQgmm+sjdonCnEwIhFkxz94CKh9igut8bquxcQnKDeT9OwOH2smtpLLei6ysLlZZRU5I23WQMiGk5w6P3zRMMJ/EEPq+6ah9fnHtJYjpBymLQoWgWKNgfbOHb9NTOxA933JKoyn4GmAUq7DTOx7SNjz0bRRsbjIIRAdZb2HMYYQ5oTSrxYtoklR75P21SjoaaN//juG1RfbMLl1vjbH3+FhcvLxtusHknEU/zXj3azb+cZ3B6dz39rK5/40sbxNmtA1FQ184Nvb6O5PkROfpCKub9JWWXBkMZyhJTDpEUoWWjuzaSME1yLbbKtGlLRX+DJ+COEEuh3DClTGPEXsIxTN72qoLk3OaUPHCYuA3CHNSTaSNkG/iEkX4w0UkpaUiEiZt/tpsRgaqBMUVIpE8NIe9mNlIUxgQv62rYkHkt1/b9Nouv/R2rsaDhOqD1GIprEMNL3eN2l4Qu4ycz24/O7h5zMk0wYmF1jGilzWN/zoIWUaduc6aznw/arGKPQBfoarckIVh+VrTtSMX5WtXdQF54ANEXFr7nI9wSZFcgl3xNEFU7M/WRECC+a5y7M+AvY1rXGuQZm4hUMfR6670mE6N1VK6WJmdxNKvrz7tl6agma5x6EMvyq5g6TA8uy2fPqUTpbw6y5fyl5M4ZeIX8sUBD93vsuRmp5v+U4G/KWkqH708uRYyxUJBLLtmlItLKj8RAtyY4+t9eUaz00HaYrti1pru/g8J4LnDh0iUtnG2hp7CQWSYAEf4aHwhnZzJpfzIo7K1m5fi7BrPG9Vw9aSNXFOvi7D7dzsqMOexQDZyWyz/FbkhH+8eRbgxtUgCoEuqIR0NzkugPckVvOb5QtZ1YwzxFUkxBVX4jm2UIq+lMgPRuSdivJ8P8CBLr3YyCCiJt+23TAdwIz+T7Jzr9FWtU3jaihue/qCjR3mC5YpsUz332dmvMNFFfkT3ghpSsautJ3EcyIGeenl1/jzYb9eFTXuHl7bGzCRoyr8RZM2XdbHZ/qQZkgQkpKSVNdB7teO875k1eJRhLY1tCfeYqqsObu+Tz61LoRtPIGiXiKF376Psf3VzHUR7OiCNwenZmz87nrgaXMml+Eqo7Nc1FKSTya4oMdp3jtmQNcOltPLJq8ZbvO9hid7THOn7zK3ndOMX9pKQ9+chXL75yD1zf83qhDYdBCqi0V5Vh7DdYEyD4y+rkob0GCASQsk7CRoD4e4mxnA8fba/nDJfexOKsExYkgnVQI4UX3PYmZfB/bPH39dWk3kOz8eyzjKJr7XhStDCG8SGkg7UbM5AcY8eeQVgM3h8EqWgUu36cdb9Q0JBFLkoynJkUPPZ/mwaP2/9AIGRFCRmQMLBoZ8txZKBNkQhuLJPmvH+/mjV8fIpU0h51xK4TAH3CPmpAykibH9lVxdO/FYY0jBKi7z3HlfCPf+NNHKSwZ/UmFlJJwKM5zP9rFG78+RKg9ChJ0l0pBcRY5+UE8PjdCQDyaoqUpREtDiM72GAd3nePiqTo+/t828MAn78AfHPvA/EELKSnlhBBRI4VhWxxtq+E/L+3nj5Y8QJbLeYBOLgSKNheX//MkQn8FJK6/I2UHRuwZjPhrKGopQgmCTGJbV5F2C7fmEblx+T6Hoi/CWV6YZkyyW1qmHiCgTb171UxfAZoyMYRUe2uEM8dqSCaMERlPCPAGhpYVNqDxFYHXP3yPjJTpbLymug4infExElLw5vOHePHne0gl0rFKRaU5bH1sBcvWVDKjLIdAhhcQRDrjXL3cwonDl9nx0hFqL7XQ1hzml/+6E1VTePCJ1bg9+qjbfDNOsDlgI9nZcI5PV6wmM9s77SsWTz4UdO/HsM0aUrGfgfzIDFyGsc1TPe96DeHH5fssuu/jOJfFNGSSXfJ+1cP8YDnHOi6QskfmQT/eFLpzqPAVo0yQOtFG0iQSTgfH6y6VT3xpIxvuWzLk54MQkJE1iMbsg8Tnd/P1P/kYT/3O1iHt39wQ4vt/8woNNW0AZOYG8AdHP1HBtiUHdp29LqJUVWH5nXP43Dc2U7mwGN2ldfvOc/KD5OQHWbCslJXr5/KL773N4T0XiHTG+dW/7SS3IIN1WxajamN3HjlPjC46jQQnOq5yW/YMJ3NkkiGEQJKBO/gNEBpG9KdIGRrEAEFc/s/hDnwDRKYjpB0mPEII1uXdxu7mo1yJNYy3OcNGEyp35i1hpi9/wlx/UsrrMVEut07FvCJmLyieMPZ9FEVVKJiRRcGMrCHtf7M3S1EEs+YVkpMfHCnzeqW9Jczrzx6guT59z55320y+9kcPUTq773NBd2nMXVzCb/3xw3z/b17l0Hvn6GiN8uLP9rBgWRn5RZmjbvs1HCF1ExfCzdgSnNZokw8hBIhMXIGvoqiFpKI/SffOo6/ZugtFK8flfwrN8xhCGdoNyGHiEgnF2PaTXXS0hPvczrbs69u8/vP3ObrrTI/bub0u7n9qPUVleVimxYd7znNy3wVikSSynyxmTddY++BSFq2qHNqH+QjlvkIeL7mL/7i8jZARRU629ckuXIrG0sy5PDxjPT5t/Es19MVEFVEjwbkTV2nvugYCGV4W316Byz26S2S2bXPqSDUnDqWzrn0BN498Zg0l5bkD+q6FEBSX5fL4F9Zz8XQdbc1hqs42sO+d0zz86TVj9nsNXkh1pdBO1ou2L+pjoSn5uaYTQmSi+z6F6lqLEX8ZK/U+ttXSVd7AAjQQPhQlD9W9Ad37MRStDBifbA+H0SXaGeeFf91BuCPa77bXasrs336819o0QhEs37iAorI8jr13ln/5k1/RVNuGbfVfCkYIQUaOf8SElCpUNhWuJFP380bjfmpiTUTMOAkrhSknZvFLBYGmqLgVF37NS747ixXZ89lcsJIiT46zGjBOWKbFwd1nMZLp+KT84kyWrKwY9eMmYimO7r1ApDMd27poeTm33TELZRCZgkIIFi4vY/naSna8fJR4LMmBXWe5+6GlBDPHJo5w0EIqS/dSGczjQnhozWEnMh1GbLxNmL5IyZBzdm8iPQNxo+rzULTfR8ovI80r2HYzyCQID0LJR9XKESJzQIUNHSYviqqQkRvAskYmE8/l1tHd6dvmyX0Xqb/cjJTg9bv7jclQNRVvYOQ8LkIIvKqb9fnLuD1nAdWxRhoTbYSMCHEzma5sPsESgzRFxaO4ydB9FHpyKfMVEtC9joAaZ2ovt3Duw6vYdvp8Wbamkqzc/gsaD5d4LMXZ47UAqJrC3CUl5BZkDNqT5HZr3L5+LjtePgoS6qvbuHq5hQXLxqYi/KCFVIk/i79a/hgnOq6SsEyGm+5iSpufXdxLe6pnEaMLlc9XriXLNbSURgkkLYNLkVb2Nlf1ehyAhDU1gjZHivRN2AA5iGq1svt3KLGQdv/p11LGsa2aQVrYN+l+aNngyqbvijsOU5WsvCB/9K+/SSo5Mte2qiqUdLWRiEcSWKbNmvtv44lv3Y/m6vt2qiiC/JKcEbHjo3hVN/ODZcwPTsxWIg4TFyNl8sHbp2ioTQeZBzI8rL938ZgcOxFL0VyfLtLq9bmYOSt/UN6oawhFUFKRhz/oIRpOEOqI0tLYOdLm9sqghZRL0ViaXcLirOIRWQRL2SYv1RzrVeBoisJvlC2n1D/0G9C16ro/ubiH75/dhdmLy9uybWdprxsGRuzXWMYJBiqYLeN4t79t8wKJzr/pdz9pt2GlPuj2mnBC+ByGie7SmLWoZFTGvubtyS/JYdHqyikdPzO5GUCszTT1iEkpqa9t4/03T5LqWtZbuX4eM2flj8nxI53x661fNF0jY4gVyoUQeDw6gQwv0XCCRCxFpLPvdkQjyZCeVEIINDEyc3xbyn5PYU2o/Vbx7RcF1ubP5gfn38PsJZ7BkVAfQcZJRb+PbVYNfQjrKkbsZ0PbWaTrhjg4THQcETVx0RQVn+amw+g54UBBITDBg9xHC9O0ObT7HJfOpjM/M7P9rN2ykEDG2HwfpmldD+lQFIHuGvpzXlEVdD29v2XZWObYxQhOqyl/lss3bWceQ0UOZllvhFG0meAsyjk4OAyDgOblkzM38XbjQRJWqtuEWYh0/ar7itaMm33jyZULjbz27AEsy0ZRBEvXzOb2dXNRxqgoqsutX49TtSz7egPkoWAa1vX9NU1F08fu2TGthNRE6eHkMBBcaO57QDjZdA4ODkPHpeg8PGM9D89YP96mTCii4QQv/+ID6qpbAcjM8XP/x1cOeXltKAQzvXi8OvFoklTCoHWIcU1SSjpDMTo70iFCXr97TBsZTysh5TBYFBSlAMtuG4NjXRO5CkLJQvc+gua5D8cj5eDg4DCymIbF+2+dZP/OM1imjRCwdtNCFi4f22QFt8dFSXke7S0REnGDKxcaSSaMQbd4sSybcx/WYqTScV5ZOX4KnIKcDhMC4cOT+RdYw4iRGtThhI4QmQitFEUpBOG063EYOaQticeS2JaNN+AZs672Dg4TjYun63j2B7voaEvXV5s5K58HnliF1z/0XoC2LamrbuPw++d7fD8nP0j53MJu93Sv38XilRWcPHwZKSWnjlzh6uUWZs0vGtS9P9QWZe+OdNN6IdIZfDMq8ob8WQaLI6QcekUIFdW1HNW1fLxNcXAYFlJKLp2q5ZUf7yKVSFFUnkf5/BnMXV5OYWlurwU4HRymGuFQjOd+tJvaSzdqQVYunEFRSc6wJq6WabPj5SPsePlIj+/fsXEef/UvX+yWP+T26F2FNI/QXB/i8rlG9u44TUlF3oC9UqZh8e62Y1w+lw6Y9/pdrN20EN8wROFgcYTUJEQikVIO6qS3pXRKOzhMW6SEV370Lq/97D0gXfzPn+EjtziLpevnse6h5VTeNhNf0PGCOkxNpJREQnGe+/FuDuw+2+29w++fZ+/O02x6eBl6P/XQhkoilg70v/nqEkIw/7aZrNu6mFef3odpWrz27H5KK/NZu2lhv7akkgZ73jrFy/+593qg+eLbK1i5cd6ofIbecITUBKWvW3nESN5yQvZHRyqGPcGqHDs4jBlScvFEuoKy2+tC1VQ62yN0tkW4cqaOd57dxz0fX8X9T62nbP6MMc34cXAYCxLxFNue2c+rv9xHMp4uUOv26KSSJp0dMX75/XfIK8hgxZ1zhuShFYqgYm4hs+cX9/j+gmWlPTaS8PhcPPTkas4eq+HM8RpaGjv50Xdep7M9xob7l5CR5btlciOlJNQWZff2Ezzz7zuvF98smpnD459fR+YYBpqDI6QmJEKA0seseF/LJVbmluHTBua6TFgGOxvPEe+rcrszC3eY4iTj6Rnr/U+tZ/HqSmqrmji2+wxnDl6isyPKq/+xi1MHq/jEN+7lzoeW4XLrU8Y71ZLs4K3GAzTE27CZeD34RhMFBZei4dM85LoymekrYJa/mKDuQ0GZMr9xb0gpsUybt188wgs/20M0nO5rN3NWHpseWc6Ol45w9UorDVfb+cU/78Cf4WHu4pkogxRTmqawfutiPvc7Wwa1nxCC0tn5PPnVu/neX79Ea1MnDbXt/OS7b3D8QBWr71rAnMUzyM4LIoDW5jBnjlVz6L3z3fr0ZecFefKrd7PkjoohVUcfDo6QmoAIBC6l95/m+eojHGqtpsATxK324/q0LZoTYaqjbb22wFGF4pSGmKBIKTEMC8uyQaZnfZqmoKpT/wEw0lyrRL503TzWPbwcI2Vy32fu5PSBKt74zz2c3HuBC8eq+cGfP0djTSsPfWEjgR5mw5OR7Q37eLZmB3ErOd6mjAsKAkUo6IqGR3GR7QqyIX8ZWwtXke/OQhFTM/FASkkiluLNFw7zzA/epaM13a6rYEYWT31zK6vvXkDRzBz+7e9eJdQW5czxGv7971/jt//nI1QunDGmtt6xcR7f+LNHefYH73LhVB2RUJzd209w+P3zeP1udD39rDMMk2g4STyaREqJqimUlOfx6d+6h3VbF6drU40xjpCagChCENQ91MdDPb4fNVOcDtVzOlQ/IsfzqvrwK8c7jCjt7VHOn22gtqaV1rYoiXgqfdNQVXx+Fz6fC3/AQzDoITPDS1aOn+xsP8Ggd9AzyemGUARCCFxunbzibDY+upKlG+bz+k9389IPd9LaEOJX//gaHc1hPvvfH5oSYqol2UHSGr/iuuONjcSWFqZlEbeStBthrsQaOBW6xNfn/AYzvQWT/jfuiUTc4JWn9/LMD9697rnx+d184ssb2Xj/bSiKYN3WRbQ2dfKrf9tJNJzg5KHL/OgftvONP/0YJeVjk/kmhEB3aazbsogZpTm88fwh3n/zJM31HUQ6E9dt/yj5RZncuXURWx+7ndkLisctE9cRUhMQTajkewKc62wck+Nl6F48/Xi2HEYfKSXxWIoP9pznrTdOcPlSM+3tUcweWh0IAS6XhsfrwuvV8fvd+PxusrL8lJRkU1qWS3lFHgUFGbg9Oi6XhqY5XqzeyMj289jXNpNXksMv//E1rl5oYPvP3yMjx8/Hv7EVt8cpDDvVsKTN4fZzvFz3Hl+a9QhedeyyvEYbKSUdrRFe+eU+Xnl673UhkpXr59HPrWPLoyuuR3N4vC4e+OQddLRG2ParfSTiBsf3V/HD/+91nvrmFirmFo5ZpXOA8rmFPPXNrWy8/zZOHLrEmWM11Ne0d/XOkwQyvBSX5jBvyUwWr6xg9vxifIHx/e2cp+cExKWqlPtzeZ+LY3K8Im8GQX169pqaSFimzcsvHeHpn+8hGk3QV26AlJBMmiSTJqGOG68L0dUeQVNxuVSysv1UVhYwf+EMysvzKCjMIC8/A6936sT/jARCCDw+N3c/vpJApo8f/sV/UXO+gVd+9C5FZXlsfOx2NN25XU41bGz2tpzkoeJ1VPh7DpIeba4tOY/k9Vh7qZlnf7ib3ds/JNGVzZaTH+QTX97Ig0+swuN1dTteMNPHJ760gXg0ydsvHyWVMNi/8wzxaJLPf2srC5aWjlnckRACn9/NgmWlzFk0g9STBqZhY9vpCaWiKKi6gsulo7vUCXEfc+4MExC3orMgswgFgT0GJQtmBXLJdvlH/TgOfXP+XAMvvXCISKRnN/ZAkBIMw8IwLOJxCIXiXLncwo63T+HzuyktzWF2ZQHzFxSzeMlMSsty0TRnWfcamq6xctNCoqEH+eFf/pq2xhDPfe8NSuYUMHdZ+YS4aTuMLBEzxoVw7ZgJKduy6WiL0lDTRl11K80NHSxaUc6yNZXDH9uWXDh5lZ9/720OvncOaaefHxnZPj75m3fx0BOrcHt79q5m5wX59Nc3YZo2O189ipGyOLavikjny3zmtzezauO8USuN0BPXlvvG8phDZeJbOA1RhWBRZjFzMgpGfXkvy+Vldf4s/JqzdDGeGIbFrnfP0NLcc4f6kSAWTXL2TD1nz9Tz7junycr2M7M0h9VrKll+ezl5uUF8fve0j7HSdI31j6ygvbmTp7+zjcun63j++2/zW3/9BFn5GeNt3pDIc2fhVl3TNti8LwxpcjXefMvrQnD9WrAsm1TCwLYlQqQnLNKW2NLGtiSWZWObNqZlYZk2lmWnm+hGk7Q2ddLSEKKlqZPm+hANtW10dsSIR5PEI0kS8RT3f3IVi1aUD0s0RDrjfPD2KZ77cbrYpuyytaQin09/7R7W37sYVx9FLoUQ5Bdl8qXfuw9dV3nrxcOkkiYXT9fxvb98kQeeWMVjT91JRrYz6f4ojpCagAghmB3M55GZt/EvZ9v6LlswDBQEd+ZXclfBXGemPc60NIc5f74hnZ03BsRiKWKxFHVX2zl4oIqcnAC3r6xg1epKFiwspqAwc1q3UHF5dB78/AYuHKvm3ecP8MG2Y6y4awH3fXZyNr59oGgtmlBpSLQh5fQof2AjiVlJzoWraUq09erbN22b9tStExhN1/D40hPMZDzF7u0nSMRTKIpyXSglkwbJuEE0nCAWSRDtTBAJx4lGEoTaokQ6E9i2jZQyvVR/7d+PEA0nSCaMIQmpdGuWVl59ei9vvHCYWFd5A0URzF9aylPf3MrytZUI0f/yoRCCrNwAX/g/7sXl0Xnz+UNEwwnaWsJse2Yf826byZp7FgzaxqmOI6SGiRDp8gE9vocYclEBt6rxeNkK6mIhXqw5SsIyR6wyuYLAo+qsK6jkq3M3kOHyjsi4DkOnvT06qt6ovrAtSUtzmDde/5A9759n1qx8lt9ezvoN8ygry5swcQhjiRACX9DLo1/dxOmDVTTWtPLG0x9w+z2LyC3O6vZ9TIbvJtedyafKto63GWNGuvsDxK0EOxoP8cNLL/fqjZPYPb4XzPRSUp7HpbMNSAkHdp3lwK6zPYzQN0IIhCJQlfS/iiLwBdwUzMimuDSH8jkFLF09+7poGyztLWF+8k/b2b/z7PWmvW6Pzuq75/PEV+5m9oLiQXmZhRBk5vj59NfuITPbxws/3UOoPUpJeR6z5xcNycahkkqaWJYFgK5rE7ZQriOkholb0ZkTzOdwW/UtMmdWIHdYQdy5bj/fWriJVXkVvFV/mqpwM2EjQdI2MW17gMJKoAiBLhQ8qo5fdzMnWMDmovmszC0nx+24aScCkUiCUEdsvM0gEk7w4fEazp6p563tJ1ixsoLNWxczu7KAYNAzKUTDSDJ78Uzu/cw6fvVPr3Hxwxp2vXiIR79yD5quUVJZyKJVs5k5p3C8zXT4CAKBEODXvNyWVYlL0foQUmBK65bXM7J9bH50OfU1rVy93EoykermTVIUgaopqJqKpqvouno9pkd3qemsWp+brFw/OfkZ5OYHyS/OomBGFpk5/nQ2rVvD7XENa7Ji25JwRzwtogRk5wR44IlVfOyza8nMCQx5qT4zx8+jT62jYEYWrz1zgMe/uJ7cgrFd2v7RP7zOgV1nUVWFT355I/d9/I4xPf5AcYTUMMlyefnWws2833QBw75xMapCYUVuKSW+7GGO7+OBGTAA5QAAIABJREFUksXcO2MhTYkwdbEO2lMxEpaJLdNFGvtCiHQ5BZ/mIsftp9iXSY7LN2UL0E1WkgmDRGJ0lnCHQiplUl/fQf0rR3lv91nWrJ3Dug1zWXF7BYHA9MnwdHtd3P34Sg6/c4pT+y+y64WDrLnvNkoqC3nw8xvY+qm1kyIYdjrjVd0I+r7f9TQpVRSFNfcsJL84izNHq+lojWAaFhJQVeX/b+++4+S66oP/f869d3rbne3aLq1675LV3GTLFRswuGBsIOGhJCGkkhfJ86T9npCQQkJ5KCE4wXSMC7gXsGXJVrN6X0m72t7b9Jl7z++PkYRlafts1XnnBQq7d+6c3Z25873nfM/3i2HTsTtsON023B4Hbo8Tj9+J1+/C40v/63LZx7whdjDPx63vX0nd2VbyZ2TxgY9tYs2WeUNu+jsQt8fB9XcsZdWmubjc9nGvGF59rJHG2g40TVB/rj2j53Z57Jfeuw6nbVS/L3UFGCVD01mVU86KnLJL21ghfUekCZGxO3hdaBS5AhS5AsN+bNP5Dp74+q9pPNeORKLrGqtvWMBtD6zLeBXY3a8d44Ufv000kr77y8r1ce/HtzBnSWlGn2ekzh5v5Cdff4Xe7jAAdoeNOz9yHSs2zUWfwN1rpmmRSl15V3yRYWisWTuL629cgMttp6c7Qnt7Hx3tIdrb+mhr66WnJ0I8liKRSJFIprDMzCwF9/ZEefnFw+zbc5YFi0q47falLFhUgtfruCZmqIoq89l41wrOHa3nzOE6Du44RUFZLoZNn9DXjDI0o3mFapqgav4MqubPuOz6DpNnSVfXNdbeMB+X18GM0hxKZuZlNL9R0zT849y7bjyUzcrnz7/8YeKxJA6njfwZWSM+lwqkMkAIgY4Y3Tt2DNWdaWHXK0dpb/5tpXShaWzYtoTcwuEHZgPZv+MUu147hnUhadrmMFi0euakCaROHqhl96+PXaqtAlBaVcCitbNwTeCHopQMWDeqojKPjzyykVlVBWiawLIu7BS68K9pWoT6YtTVdXC+pp26uk5amnvo6OijtbWPSHj0u7U6O8PsfPMUhw6cZ8OmOdx62xJmVRXgdNqnRKtGmz2dYzHcDxld17ju9mW8/KOdnDvWwPan97HxzhX4g2pZ/FoyWQKnq3F7HazZMg9Ny9zN+3TndNlZsLw8I+dSgdQ1wEz9tpjZb79mIq3M794xk+Zld27SSjfMnCxSKeuKO0szaQ66RDrRioqyKC3LuRQE6Lq4IiDw+13MKM5m7boqpJSEQjGaGrupqWnnbHUL1adbOFPdQl/fyOtUWZaktzfKC88d5OCB82zcNJdtdyylrCxnVD/fWBOa4P4/vI2ezhCVC4uH/ficogDrb19G3elmXB4Hk/4Fo1xThBDougqgJooKpBRlCnA4bTiHsYYvhMDnc+Gb62L2nEISW+YRCsXo6gpz7GgDu3edpeZsKz09EaLR4edmSQmNDV384ok97Nt7lrvvWcn662aTHfRMyjtiIQQb714x4sfrhs7tj2xm6ca5FM/KxzsNlzoURRkZFUgpyhQx0gBFCHEpmTKY42VWVQG337mMuvMdHDpYx8H9tRw5XEdnV3jYEy2ppMmZ6la++u8vsWf3We55/yoWLirBNkm3KY+UEIJggZ9ggf/S/1YURQEVSA2LlDJdhC2WvGJ5KJMEgEjXGzEMHcNuXPPVppXMuBgAGIZO5cx8Kirz2HL9PKqrW9i/r4a3dp6mubmHZCI1YM7We6WSJju2n6LmXBs33byQ2+5cRk6Od1oFHNPpZ1EUJXNUIDUMliV58/lD/OQbrxCLjF2rBaFp2B0GgWwPsxaVsH7rIuYsLcPZT48kRRkpIQRZ2R5Wrqpk4aISbrtzGfv31fDGb05Qfbp5WPlUUkrq6zr58Q/f4uTJJh78yAaqZhdgV+UBlAmkstmUsXZNXeGsUc4imUmTmpNN1J5qztCIBnd491l2vHCIT/7l+1i3dZFqMKuMCSEELpedkpIgJSVBNm2ey9tvV/PmG6c48E7NsGpcxeMp3t5ZTUNdJ/d+cDU3b12E2+MYw9ErSv+S1uBdIdRc4+Q3mQPiayqQ6k5EMtBmZfz/nG2N3bz8s90sXjuLQNA77s+vXHuysj3ccutiVq2eydEj9bzw7EGOH2skFBr6DFVdXSeP/dcbnD3Tygc+tIYZM7Kv6f59yvi5mHqRkiY14WZSVmrA41WB4snJMNJ/FykljbUd1Ne0X/papgkh8AZcuD3Dr493TQRSEkkkleDN1mpSo9jyLzSBx+fCsOmkkv0XTxwLZ441Eg3HVSCljBtN08jJ8bJp81yWLS/nrTdP8+ILhzh5oolEYuAPpot6e6I8/9xBzp1t46GPbmDFyopxnVU1TYuu1h4SGawa73DZyc73o2m/vaBLKYn0xWiubScajuN028kvCeLLnpy7GKWUhFIR2hO99CXDRMw4SSuJJWXGenpONFOmmxG/0Xag3/YwcKH3qKbSJiaj7Nx0nqWUkl2/Oc6Bt6tH0cF2YIZd58Of3MLdD1037FISww6kTMviWE8j+zrOk7BGH0ykpEV3Itr/9y2LH9fsIcs+su3GEknCTNEY7WFn6xlSA3Q+1wa54Bk2netuXUIg6CWRGJt2HtKC+rOtvPjTXZdd/GORONEMFFUcdzJ90b5YoHOijeUmgelIXKjOHwi4ueW2xSxcXMLrvznO888epOVdBV4HYqYsjh6p51tff5WHPrqBTVvmYhjj0wi5tzPEt774U7rbQxk7Z0FpkE9/6X48vnSzbykl1YfqeP5/3uDkOzWEe6O4vE7K5xZx20c3sWTDnEkTTEkp6Uj08GbbQY711tAUbacr2UcoFSVhJjGZHO/T8aQJDb9tshVXnRyvl4m2ZPVMdr5yLN28OGURCY3tZ2BXWwjLtIY9cz7sQKo23MHfHPwV50Ido845SpOX9ah7r6Q0+eG53aOIQiWWlAMGUBfZNWPA5xFCUDIzj5KZeSMcy+CklLTUd7LvjRM01rS/6+vpTthTTSpl8pNvvMJzP9w50UMBINQdyejsxLVE0zRKSnO478PrWL1mFk8+sYfdb5+ht7f/G6F3q61t55vfeJX6+k7uvHs5wXGYXY1HExzcfpK+DDaEbq3PIZVIX7PMlMmhHaf47//7NKcPnr/shqH2eANnj9TzyBffx5qtiye8J1/KMjnSc4b/qX2BM331xKzE4A+6Btg1gxJ3/kQP45Jgro85i4pxue24PA6Ceb6JHlK/bHad+cvKCPVGcbrtlM/ObAPvDbcsIpWy2LfjNF1tvaTGsLizYdMpnZU/ovSDYb+zexJRjveMX7I1MGCglUleY+ITYoUQ2B1Xb6A4VWdTutr66Grrm+hhKBkgBDgcBnPnFfG5P9rGzjdP8eQTezlxvHFIj+/sCPH4/+ygrbWXhz66gYKCrDFtL+Pxu7jzE9fT2zHwjJRpWmx/Zh/hniirb15Efkmw32NzirJwuNLvz6aadv7rb5+k+tB5bA6DOcvKKSzPpbczzKkDNdSdbuaxv3uKQNDLgrVVE1bGREpJTbiJ75x9hupQ/YSMYbLyGC7m+jLTKiQT8mdk8YV/vn+ihzEkLreDR//wFh79w1vG5Pz+LDd3PbiOux5cNybnz5RrIkdqqHKdHjWhqihD5HLZuf7GBZSV5/KrZ95h++snhzQ7ZZkWr7x0hFAozsOPbKSiMm/MAgxvwM1Df3IHljXwTUgynuTwztOEe6Lc9tFNrLppYb/Harp2qd/haz/bxZkjdTjcdrZ9ZCN3PLqZ7Dw/kVCMfa8e5Qf//CwNZ1t44Qc7qJhfPGEV0RNWkrc6DnMuPLSA91ohECzNmk2hs//AWVEGowKpdyn35EyaXAZFmQp0XaNqdgGf/PRNzJ03g1/8fDe1NR2Dzp4mkyY73zxFOBTj4797PXPnFiHGIJgSQqAbOoOlt0spL82M6YY2pGW41roOdj53ACSsv20p9/3+LeQUpjvIe7Pc3HT/Onq7w3z/S8+w77WjnDvewOL1s0f5E41MKBVlX+cJzCGkOFwrNDRmeYu5c8YGnPrEr0YoU5cKpC4whMbi7GI0NSeVUZomWH3DfOYtr5jooQBw4kAte39zAjM1vrsupzMhBB6Pg1u3LaGkNMiPf/gW7+w9N2g+g2laHNhfy7e+8Sqf/PSNzJ03Y0pV8N//xnHaGjrJnZHNLQ9eRzA/cNn3bXaDzfesZPsz+6g93sjulw5NWCDVl4pwPto6Ic89GXkNF2uCC7i7eBNzfGWDbjRSlIGoQIr09td1eTOZFyia6KFMO5qusWLTPO5+ZONEDwWAX35/Bwd2nFKB1BjQDY1Fi0v5/B9n8Ysn9vD8rw4QGmSXjWVJjh6p59//9QU++akbWbKsLOPlEaQlMVPmgLNkyXjq0vfNlEkyfpUNCUKgGxqaphGLxDm1v5ZYOM6arYupWlJ2xYyaEILcwizW3rKEmmMNnD5wnlBPBG9g/Jf32uPdJK2BN1kYQsdv8+DQbNNoZl6gCw2nZsdnc1PgDDLTU8wsbzElrjz8tslZnkKZWoYdSAkh0IXAnKKJz++lC42VOWX87uxN5Dt96k2lKKOgaYLcPB8Pf3QjxcVBfvqjt2lq6hqwb59lSapPt/CNr73Cp3/vZpYtL89o4c6m2nbefuHggLs1LdO8tLNvx7MHqD3RdMUxuqGx+Lo5zFtZSVdrLw1nWrA5bcxZUdFvcGTYDaqWlOEPeulo7qbxXBtzlo1/YnNfMjLg30AAiwOz+GjFbZS487Fp0+ceW1z4b0G61IEmNDSEutYrGTPsd0u23c1cfyEne1vGYjxj7uJbx6bpVHpz2VRQxbbiRcz25as3lqJkgBACt8fBLdsWk53t5nvffYOac22DPq62pp3vfvs3fOqzN7FoccllBS9Ho/pQLf/5108gB0k4v+jVn7zd7/ce+OPbmbeyklB3hK7WXtxeJxXzZvR77RBCUFCWQ1aen572Xjqbu4HxD6SScuDSKTbNxrLs2cwPVIxZwUNFma6GHUgVu7P422V3c7S7kfggZfcnl/RMmlO3EbA5KXD5CTo8BGwunPp0mspWlMnBbjdYu74Kn9/Nf3/vDY4erhswb0pKyenTzXzz66/wmd/fysJFJRl5X7q9Lkpm5WOOsgaN0ARZuemaPuHeKD0dfbh9LgrKcgZ8XHaeH2/ARVNNG11tvaMaw0ilZ6P6DyQNoeEzPCqIUpQRGHYgZWg687OKmJ+l8okURRmYYegsXlLK5//4Nh777utsf+MEptn/B7q0JKdONvPt//caf/D5bcyqGv1M8eL1s/k/3//MqNs6abpGsCCdUJ6IJ4lFEvhzvARyBi6Y6PY7cbjtpBIpYpO2O0E6l0hRlOGbPgvhiqJMSkJASWmQRz+xBU3X2P76CZKDBDUnTzTxnW+9xic/dSMzZ+aPqjSCw22neNbIKi6/O0H93QGdmbJIJVJomnbV4rnvZrMZGLqOmbJIJtQmB0WZbtQtiKIo46K4JJuPfWIzt2xbjN0x8D2caVrs31fD4//9Ji0tQ+vpNxaioRgH3jhBZ3PPZTlWQhMITQPJoMU+pZSX6lRNpfIOiqIMjQqklDE1WG7G+JtMY7m2CCEompHNIx/bzE03Lxy0NYxlSd5+q5pf/HwPoVBsfAb5HntfO8o/ffq/+PZf/Yy2hs5LXzcMHZvdwLIs4rGBe9YlEylSKQvd0LENEkAqijL1qEBqkpFSkogliV9lq/aUSIh/zxgt06KvO0IikZrQXoFSSlJJk56OMNZ7c3SmwK91OskOenj40U3cettS7INUEE8mTV584RBPP7mPSCQ+bq8hKSX1Z1p48puv0t3eR8PZ1stmnuxOGy6vg2Q8RXfrwH0kwz1RYpE4NoeB2+sc66ErijLO1O3RCFiWpL2pm4ZzbfR0hkjEkpiWZMBCLUMkpaT2VDMdzZcvZwjBoMshk4Fh0xFCIC/M/EgpeePZAwhNkJ07cV3MpYS+7jDbnztAMnn5blPd0Ma0ca5yOSEEeXk+HvnYJizT4rVXjw64my8civPTH79NMOjl1tsWj/kNhZSSjqZufvjlZzl94DyBHB/v//TN5M7IvnSMJ+AiK9dHV2svzefbKZ1T2O/5Olt7CXVHcPucZL+n+rmiKFPf5P9knmSSiRRvPn+IV57YTd2Z1vRsSyw5aJ7EaLk8Dlyeyd8PyhtwYRgaCfO3H4znT7fw/X99YQJHNTCv34WWwQKQyuCEEOTl+3ngI9fR2xtl19tnBpxtCofi/OwnbzOjOIslS8vGLJiSUtLTEeJnX32Rnc/tx2bX2Xr/etZsXYxh+23FdV+Wh2BBgIazrdQca2DVTQuvOiYpJc21bXS39ZKV5yenKGtMxq0oysRRnx7DIKXk0FvVPP6VF3jnzVO0NXYTiyTGPIgCmL2kdEosC5TPLsTpnvwB30VOt53iynwMm7qnmAjFJUEe/cRmlq8oR9cHDo7qznfyg+/v5Hzt4E2RR8I0LRrOtPLY3z/Fyz96CzNlsfme1Xzw97biCbguOzY730/pnEJSSZPje8/S1Xr1+lDxaIITe8/R1x0hrzibooq8jI87U6TKH1SUEVGB1DAkYkkO7DxNY037uOYsF5blcMt9a/H4XIMfPMEWrZnJ/JUVEz2MIdF1jVXXz2fusjK1m2qCaJpgVlUBv/upG5k5SIkCKSUH3qnhiZ/tJjxID7/hSiZS7HnlCF/5/Pd5+cdvYVkWm+9ZxcN/fif+oPeK2Sab3WDB6ll4/C6O7T7DsV1nMM3LlyellDTVtPH2CwfRDY0Fa2bhdNszOu6hSg+//9e4RJIYpBefoihXp27DhyEWTdBQc2WrC5fXgcfrvCLReqQ0TeBw2cnO9TJnSRnrti6kalEpujH5415/toeP/dkdVMwt4sT+WjpbeojHk0hzctzv6rqG2+sgtyiLxWtnsfG2peQVquWWiSSEoKqqgI88spGvfeVF2tr6T962LMnrvznOrKoC7rxr+ZDfE8f3nuXIW9W4PA582R6KKvLInZGFpms01bTx65/vYteLh2mt78Qf9HDLAxu451M3EiwI9LuMuHTTXEqqCji+5yxPfec1CspzqVxQjG5oSEvS2xniqW+/RmNNGwUlOay5ZfGIfj+ZMFjvvISVpC7SQiQVw6k70FTSoKIMmQqkhsFMWYR7L9+G7XTZ+cDvXM+tH16HzZ65rvVCCDRdw2Y3sNuNURUkHE9CCMqqCnjw97aSSKSwTGtCd+tdSaBpoOk6dodxKTlemVhCE6xcVcmHH1zP/3xvO7290X6PDYfiPPnEHioqc1m8ZGiziXtfOcKT33wVy5JomsCwG+QUZZGV46P2ZCO9XWGQksoFxdzxsS1suXcVHr9rwNeGL9vDzR9ex9kj9ZzYc5av//mP2Hr/egrKcgh1h9n53EH2vHwYw9DZdM9KZlTmj+h3kwle3ZW+z+vnrWhKi53tR3Bodqq8Jdj1gYuMTkcagnxnNpWeGWiqyrsyDCqQGgYpJaZ5eWViu9NG1aIScgvVbpyLhBDYnTbsg1R8VpR3czpt3LR1Ic1N3Tzz1DskEv338myo7+LHP3ybwqIsCgoGf+8l4inisSTWxeW3cJy+rvBlx3iz3Nz58S3cfP967I7BX7tCCDbcsZzDO0+z/el9nNx3jlPv1OD0OEjEk5hJEyEESzfN5dYHN0zYsh5AtsOPNkgmR0eih5/X/3qcRjT5aAjm+sr4vdn3UeUrmejhKFOICqSG6yp3dGrHl6Jkhs/n4kMPrKO1tZftr5/ot6KIlJL9+87x/K8OcP+D63G6Bg5S7vnkjay6aSE9HSE6mrupO9VM7YlGWus76b1QwiTSF+PnX3uJtoYubn1oA/mlQTRt4Pe2P+jl0b+8B7ffyVvPHaSno49oKIbQBN6Am8Ub5vDoF9/HjMq8CZ359Bse8p3ZnI+0TNgYJjsLSV20lZpw05QKpEzLoi0Upi8Wx2WzUej3YVz4TLKkZG9tA//40us4DIPf2bCKG+fOmuARTz8qkFIUZVLJzvbw0MMbOF/bTs259n6PS6Usnnv2IAsWlbBm7cAfDsHCAMH3zBonEylqjjWw//XjvPOb45x8p4ammnZ+9tUXOb73LPd//jYWrq3CNkDRUKEJ8kuCfPJv72P1TYs4/NbpSzWjqpaUseaWxXgD7glfPnYbThb4K1UgNQgpJRb91zSbjHqiMf7hxdd5+Xg1y0qK+PL7b6M4yw+kf57Gnl6ONrXistmo7eie4NFOTyqQUhRlUhFCUFaeywfuW8N/fed1ut6zBPdu3V1hnnlyH+UVueTn+/sNWK72dbvDxpzlFcxaXMrm961i72tHefaxN6ivbubQjlN0NHXz8BfuYv1tywYOpkR6c8i6bUtZs3UxqZSJYeiTaqbarTtYkT2XHe2H6EtFJno41yQpJec6uvjm9t0kUv0vW1+kCUHA5WRdZSk3zJmF3bh6Dm7KsgjFElhSEk0miSUHP/dQvXD0FK+ePEPSzEyzbUPT8DkdzC3IY/PsCgr9vmmxsUEFUoqiTDo2m86WGxZw7mwbv3z6HZLJq1/ILUtyYH8tL71wiA99eB2OEeTl6YZOYUUu2x7eyOLrZvP0d37Nm798h/rqFr73t0+RSppcd/vyIeU4abqGfRIFUBdpQmNZ1mw25y3n5ZbdqtTBBGntC/PskZOY1tBmvXRNsL26BpuuT8iS3OHGFl44djpjgRSkfyanYWNXTR1fuHULBT5vxs49UVQgpSjKpOR227n3A6s4c6aFg/vP93tcLJbkV0/vZ+mychYvKR3RMpoQApvdoGJ+MZ/4P++nqCKPJ7/5Cs3n2/ne3z2FEIKNd60YcGZqsgvYvTxYvhWXbue11n10Jq5eRPRapgsdlz52hY/LgwH+4Pr1gwYmlpQcbGhmx5lamnr6ONTQPCGB1PVzKvE57aTM0S93nm7t4MXjpzEtSTiR4Fx7J+F4Aiauc1jGTN2rgqIo015+QYD7PrSWxvquAetLdXSEeOqJvcyeXYhrlLvjPH4Xd33ienxZbn74L8/R3tjFD778KwK5PpZvmjdlSpFcTY49wEPlt7Ipbxmn+s5THaqnJdZJTzJM3ExgTrH8oEzS0VgVnM+SrLEJWIQQFAX8/K9NawY91pKSZw4dZ8eZWkwpiSbTTd/HO9dudXkJq8tHl3gvgUg8wT++/Malr9l0jetmlk+L2SiYBIFUX+IMfYkzuG3F+O1z0cTYDyludtIVO4gmHGQ7l2DTpscfcywlEylOH6qjrbl7XKu6TxZur5M5S8sIBD0TPZRriqYJli4vZ+u2xfz8J7sHLIlwYH8tO948xY03Lxh0t91AhBA43Xa2PnAdqZTF//zD0zSebeMXX3+ZuSsqpkSHgf4IIXAbTub6yqjylmBKEwuJJSXXepMYARjCwD5I8dLxoAmBXde5WPprctXiG56+aIzv7z7A80dOAemfbX1lGR9etQS3fXqUyBnWK0ZeeLMNn+g3kq4PPcfZ7sco9t3Bwpw/QxNXD2oy+dw98RMcbP9bHHqQFXn/gM0xZwTnvbb0doX5+v9+grPHGyd6KBMiEPTwqb++l+vvWjHRQ7mmCCFwuezcdscy9u05x8kTTf0e29sb5eUXD7NwUQmFRf1XJB/q8xo2nRs/uIbmmjZe+/kuFq2rwugn4TeTtv9iFwdfP4bT4+Cez24jtziYsXPvefEAe186hG7o3P47N1JcVTis31MiluCX33yZxrOtGRvTu9nsBkUzC1h7+3IKynMnfLejMjrRZJKf7z/C93ftpy+ebuu0rKSIz25ZR3lw+nSUGF4gRYrT3d+lMfTioMcKQAgbbqOYqqyPk+28ensEKZNIJJZMgrz6tLKUkp7Ecc72fJ++xJn0sYMwhIs893oq/A/gNHLf83Okn0vKFJLMJdFNZ6mkSXtzz0QPY8KE+2J0t4cmehjXrMLCAB+4bw1f+ZfniUQS/R536OB5Xv/Nce79wGocjtHPLLh9Tj70B7dy/QdWUzwzH8cg9aoyYcfTe/n1j3fgcDtYe/uKjAZSe186xNPfeAmkZOmWBRRXFQ7r8Yl4ipcf387ZQ/3nrI2GEAKH2847rx7mc1//BNkDtOhRJi8JhONxfrD7IP/99jt0R2PommBtRSmfu+E6Fs0YuK/mVDPMQEoSTTURSp4Z8mN6Eyfw2sv7DaSGwiJJU+glGkLPMZxZqVDyHEHnyisCKUVRphYhBGvWzWLLDfN58flDWNbVrwPJpMlzvzrAylWVzJ4zvCChv+cN5PoI5I5fRqyZMtPLOZb8bSX2jJ073bJJWhI5xJ1j72Z32Ljt4zfSdC7z9ajMlMWe5w/QeLaF3S8coLWunewhVK1XJhcpJT3RGN97+x1+uPsAffH0jc/mqkr+bOsmKnMzd2MwWQwrkNIwqPQ/RIF7y6DHhpPnONn1TSyZwGXMGPEAIT1rlbR6AUm2YykzAx9BiP7XVmOpZk51fYuE1YMlM9slfjKRMn2hTSZMksl0Xzu31zkmO4ucbjuL1szk6N5zo1qvl5Yk1BtFvuuDUAiBx+8cdd2dZDxFNHz539uw67g9jlE1lBZAblEW5Rn4YO73OQYZnrorB4/Hwbbbl3L8WCM1565sHn5RS3MPLz5/iMqZeeOyFHctsTttvO8zt4zJuS3TwkyatPxXO2bSpLv12p0BlzKdt3bxKjlV3v6WlLSHIvznjt384sAxQvEEDkNnc1Ulf3DDeipysid6iGNiWJ+4QmgEHHMIDJJTJKXFuZ5GQOI08gk6R5dXIi/8H2h4bZUUeW4Z8IMlZnZwrueHJKwuplNmtJQSM2US6onS2x2hrytMw7k2qo/Uc/Z4I9FIgo/+0TbW3Lgg4x+8viw3n/vSh0hER1d/pr25h7//zGN0vGuZ0Jfl5ovfeIQZ5aObOXzj2QN8/99eIPaupZ8VG+fyib+4Kx1MjYJu6HgDY5dkHMjqdPtBAAAb10lEQVRyk1/gp62174pA1et1UFo6/e7ihksIwZy5RVx/w3x+1NhFPH71xHPTtDh4oJbGhi7KRvmaUsaPpmsEcn1ousBMQXyAJdypypKSrnCU+u4eIokkZj83paZlsae2HkgnZzv0iU+AH0zKsjjZ0sZ3d+zj16fOEE2mCLicvG/JfB5dt4LCgG/a3hCOyV8nlKyhPvRLpDSZ4dmKe5QzUhcJAKEN+scQaBcOntqkTM/etDV2097UTWtDF811HTTXd9JS10lLfSd9PZFLsaIQglOH6li1ZR56hu/ENU3Dn+WBUeYHmpaF/p6ZJ6EJsvP85BaN7uRXa8Vhd9rIKQjg8Y1dbZjhaI9EePzIQYIuJ++fuxCvPZ1zM2duEZ/9/Vuoq+u4bNlKiHTLlFVrZo74Od+sq+WthjrWzCjhuuJSbPrYz9KEkwmeP3OK+t5ets2aw7yczAQ0NpvOzbcsYueOU5w62dzvcXa7kfH3gDL2DJvOxYt3ppc1J4P2UJh///VO3jhdQ2ckgtnPEvW7eRx2ZuYF07Wl6hp5o7rmsh6U4USC2s6uMRz14FKWxasnzvCdHXs41tSKJSX5Pg+PrFvBfSsW43eO7kZ2sstoICWlJGF1ppPCk2cIOBZQ7L0LTdiIJBuxuHI2I3FhyW4iRFKN7G/7Swzx25kGn302s7N+F7ft6sHfe5efUimTjuYeUinzUoCQfpFLpLyQ52BZF/5NL8WZpnXpXzNlkUqaRMJxutv76Gjuob05HTi1N/fQ3REiEooRCyeIhGPEool+f11SSlrqOomE4/gC7kz8ipQRipsp/uXtHexvaeIvrtvM8oIihBC0RkJ8de9blAWy2FpZdSmQ8ngcbNg0NrtHf3P+HP95YB99iTgrC2dcNZCKp1K0R9OtQ/LcHuyDBFvhRIK2SBi3zUaOy43+nnIDoUSCnxw/wuHWFop9/owFUgB5+X5uv3M5586+dEXFc7fbzpKlZdx3/1oKC1V+zZQ2zWYvLCk52tTKM4dOkDRNvA47Qber34kBXQiyPS62zK7khjkzSVkWu2rq+eb23eM88v6lTIv67h6ePHCMpw8do7k3vSFHAJU52awpL8F5DdzQZDSQMmWM871P0RB6Fpvmo9L/IAH7XCKpBva0/CGRZP0Vj7FkcsJ2zlkyTl/i9Hu+ZpKSV+/tpevaFW0ioqE4z/3oLWKRBB6/80LeUjp4SqVMkvEUiViKRCJJPJokEooRDcWJhGKEQzH6usL0doWJx1JIy0qvi1vyUuA1HJouLuVNKaMjpeR0ZweH21qYlR1kUV4+hjb0C4JlSQ63tbCnqYG2SBhJ+uJiXch9GGqLCICOSIQz3Z20RyIkzBR23SDf42FWVpBs1+DLjRfveq0BSogc62jjL3/zCroQfPmmW5mbkzfgOX9de46/+M1LbCqt4O+33EzwPeOQ8revX7Of3bgjpWmCtetmsfPNcnbvOnvp6zNn5XP7ncvYcsN8AgE32hQunAnpJcp9rxyita4jY+esO9kIo8hxHGuppMnF1+hoaoFNRlJKWntDJE0TQ9O4a/E8/uimjVfchLybEOn+dIamYUrJwqJ87lk6/7I/YSyZ4p26RtpC/fekzDQpJb2xONura/jB7gMcamzBtCwCLie6JugKR9lb28Bf/vJlPrBsIVvmzKQkyz/gzzqVZSSQSifGJWgIPcu53h9gygQV3gco9NyAEBdnaax+AqaJ+9B36LmU+z6Iyyi87Gsuo+iqx9sc6WWid5NScvpQHacP1Y3pWN9LaALtQq2b/OJsZi4opmpRCcuum43XP3ULBk4mz505xVf2vMWH5i/irzZej88+fndWUkpSlsWepgZ+cPQgh1tbaIuEiZsmDl2nwONlaUEhDyxYwsrCGRja4EveA4mlUvQl4hiaRmwIDVVDyQSRZJKeeAwrw4HSYIQQ5OR6uWXbEs6eaSMWS7J23Szuvncl8+fPmFTNgkcjlUjx4398ZqKHMa6S8dSlIMGWgfIVk83FGyhdE2S7XfiGseRlCMHm2ZVsnl152ddb+0L8xVMvjUsgdfG6dKihmZ/uO8z26ho6I1E0IVhSXMBDq5fhstt46uAx3qyu5WRLO//22g5eOl7N7Yvmcsv82WS7nWii/9qSU1FGXqkJq5vzvb/gXO8PiZvtgMCUEZJWD7pw4jIKWVP4VeRV6j9V9zxGfd/EXCxsmo9Czw0EHPOHdLzLbWfesnJe/+X+K3aHjSXd0HC67Dg9DtweB1m5Pkpn5VM2u4BZC0vIm5GF2+PA6XFgs02/i89EkEDSSgf+Scsa95v4uGny1KnjfG3fLpr7+vA7HJT4Ath1nYRp0h4N8+zpU7zT1MgfrrmOu2fPG5fcp8lC0zTWXTcbf8CNrgtmzszH63NOq4uz0ATFVYW4M1hJvfV8O91tk7fHXiKWuLTZYjxqdk2kqfZKjSQSVLd18tyRk7x8oprmnj4kUJLlZ+v8Ku5bsZiyYBaaECwrKeKN6hqeeOcIp1rb2Xu+gRMtbTxz6Di3LZzDdTPLKM4K4LIZ0+I9O6pPXSklkVQDZ7q/R13oaZAQdK4gnKyltvcXRFPNVPjvJ8e1Go/t6v167FqAqfKS0nSNlVvmsmHPEl7/5X6SA7SrGAmhCTxeJ/6gh0DQSyDoIZjvJ7cwi9yiAPnF2RSW5pBTGFDbuqe5txvq+I89b9EY6mN9cSkfWbSUlYUzyHI66YrF2N1Yz+NHDrK3qYF/272TAo+XjaXlEz3sceV02lixsmKihzFm7A4bn/v6J1i6ZUHGzvm1zz3GL7/18mXlRyaTaDh2aWwO9/ROUJ4q4qkUR5taeenYaV44dprm3nTPyyyXk+vnzOT9yxayoiw9K35Rvs/LB5cvYuOscl46Xs3Lx6s5WN/EgfomDtY3URbMYsvsSjbOKmdJSSFZQ0hRmMxGFEhJKUnJEO3R3dT0/IjO+AE04aDMfy9lvg/QHT9Mdfd3aY3soDdxmkL3jZT63ofHVoIuXJeW+4b9vEgSZieRZCPaAHWkIqkGTCvBhfrqI3qu/uQUBHj489tYuKqSgztP03Cuje7OMKlk6lKS+W+Lf6SXIS62m3C47Lg8DpwuO26vE2/AhT/bgz/owZ/lJivHi8fvwuVxpP/jdeD1ubA7bdMialeGpjMa5UfHDtESDrGycAZfWL+ZxfkFaBdeA0VeG3dWzaUskMX/3fE67zQ38viRg8wO5lDgUX0jlakr2he7ZmakJispJaaUhOMJjja18vyRk+yurae+uxcpJT6ng5VlxXxw+UJWlhWT5ep/JrjQ7+PBVUu5fnYlO87U8svDJ6hu66C+q4fHdx/gpePVzMoNsqy0iC2zK5lXkId9Ck4SDLvXniXj9CZOUR/6FY3hl0iYXbiNEioDD1LivQObFsBjK8FtFHOm53u0R/dS0/sTmiO/Jt+1nlLfvcOucq6howsnIGmL7mR740MDhkdSmiSsXnThRBOZfTMKIcibkcXNH1jNpjuWkbpQCPPiDjzLtDAtiSC9JKcbGrqupwMqLR1UaVr6/9c0gaZraJqGpgt0fXR5LsrUJ6VkX3MD+5ubyHI6+ejiZSzKy78URF2kaxpL8gr4+NKVnO3u4q2G8+xramTbrNlXHKsoU4FlWUT60sV6bQ4DYwwKC0+4d701hzIneLFhcTieoDsapTMcJRxPsKAon8AAAcxomFLyyvFqnjp4jMONzfRE46Qsi3yfh+UlRdy+aC6ry0suJJYPPili6BplwSyKAj62zq/iQH0TLx2v5nBDM409few8W8ue8/W8cqKaf3jfrSwoys/4zzTWhvxKldKiL1lNQ+h5mkKvEE6dRyDIcixmdtbvUuDeiBDpSFJgI+hcgdtWQmPoRWr7fkY4WUtd6BkcRv7wAynhIMe1mtboDiLJ8yTMwXex6MJFnvs6PLbSYT3XUFycYUrXPFGUzElaJodaW2iPRlhZOIONpeX9Xqx0TWNzWTlzgjm81VDHnqYGtpRV4LGrO3ll6omHE8Qu5J56/G4Mmz7tbiwvLn+ZlqQjHCGeSqEJQcq0SJom4USS3licvliMzkiU1r4wrX0hmntDNPX00djdS2ckwpfu2cbW+VVjkhRjWRaP7z7A3vMNABT4vGysquDGOZWsqSgdVoL8u9l0nVyvh5vmVbFxVgUnW9o4UN/E3vMNHKhrIuh2T9lGxkMOpLrjRzja8c/0xI8ikbiNEkp8d1HivR23UXwpiLpICIHLKKAycD+5rrU0hp+nN36KIs9Nwx6kEBr5rg34CmaSkhGGEssLdBx6EIeec5XvahdqlGR+6U+5Nkgp6YhG6I7Hrvr9eMokmhp+FfhQIsGpznY0IViQm0/QOXDugMdmZ+2MEnY11nO4tZlwMjmqQCphmtT39Q56jrZweBr1DFDGwjPffIlXHn8Tw67zmX99hKplFQMeH+oJk4il3zP+XN+0m5ESQlDo92HTNZKmxfNHT3GooRmBwCJdLiRlpQOqpGkST5nEkiniqRQCcNoMXHYb+b708r2Uckxqbdl0nXuWLcCSks1VFWyeXUlpdgCvw56RwPbiz7K0pIhFMwq4a/E8OsIRHIaBxzE1bwKH/Eq16QGE0HAaBeS7N1LivYuAYx6CgbPuNWHHb5+D316FlOaAPfIGomsOvPaKET32vTy2Mkq9d2Fo/n4CLUUZmCklX9u7ix8cPdjvMakRNIWNplI09PVi0zRmZQeHdOFakJuPhqCmp5vYCIK3d6vv6+VzLz836O3FxXpYzeEQT546jtd2+QWwNx6nLRIZ1ViUqa36QC2n9p5B0zWazrUOHkh1R4hH021h/DneMekZOpEEMLcgj7sWz79QNiDC8ea2dCkA0jPMTpuBy2bDZbeR6/UQcDnJdrvI83oozQ4wKzdIZW42QY97TJfw7126gLuXzEcXYkxLFeiaRtDjJtt9jSSbu40S5mZ/FoFGwDEfQxt65ez0H0G/YtbqPUcN6VxSSiySSDnyHXNOPY852Z9BEzYEanlOGRld0/ovOSDTwdZwGzwnTZO+eAJNiCuKXPYn3+MBAZFkckg1oAYiAENogxazTFkWpmlypquT/2/H6/0e5zSm14fheHj3Z5ZlWkgpR/1BdvF1aFnW+DWSePdrfwjPGe6NkIilAylftndazkjl+zx8/sYN3LFoLt2RKKaUCARCpK8nDkPHabPhshl47Hb8LgcBpxOn3TZuaydCCHQxvp+MU30Jd8ivVE3o5DhXAf3/0FJKJCkSZg8pq4+UjCJlComFQEcTdgzNg10LYGgehNDw2mcSdK7Ab68aUmK4JEl113/SEHoOOcIrghDiUjHOIs9WdKG22SrDowvBZ1eu4eHFS6/6/XjK5Au/fon9LU3DOq+FJGmZCASOIdaFcugGgvSu1rg5ui4BJf4AX7xuM/NyB65s/mz1Kf5l1w48NjuVWdnY3pPHlTBNznZ3Zbyq+bXAsNsQCMyUyf7XjmBz2DKyghPpi3H+eANSyvRGl0m2OyrUFb40IxXI80/LgpxCCPJ8HvJ8nokeipJBw3qlDhQ1mlac7sQxOqK76I4fI5KsJ2a2YVpRJKkLQZQPl1GEz15JtmMpea51lHrfR5nvniGPQUqLuNlOOHV+OEO/Qjh5HpBkOxfj0a6t+jvK6AkhCLrcBF1Xn5mNJpMjmo3RhIZd15HIIc8uRZLJdAsaIUY9A2TTNIq8PioC2QMel+NyI4Al+QX8+9bbyXVf/sHQHOrjsy/+iqPtraMaz7WouKoQIdLtUn78T8/w43/KfMHinBlBfNmeSTUT0NPedynZPKcwC7tzaubLKNeeUYf86aKc9ZzteZzWyJtEU80XpgbTpQd03QEIJBZSpgglztATP0pT6BV89ipKfHczw3Mrdt0/pOfThJ2ZgY9S5L1lhFPUko7YXs71/PDCzFl0JCdRlDFh1zSynS6awyHaIkNr+VDf14OUkmyHE5daSpvytty3jobTzZx65yyxUGzA5eFkIkVPWx9SSuxOG/4c34CzV7qhk1sc5Ib7N1A+/+pFkieCtCRdrT3EwnEMu06wMEvtilamjFFfdWNmK0c7/pnWyHZ0YSfoXEbQuZyAYwEeowSb7kdgYMoo8VQ7fcmzdMUP0RU7SHf8CH2JamKpNqqyHh1S3lV6ObACLxUjHLHEJI7Wa+dClY4RnkdRMs9ts1HqD3CotZnTnZ1Dyo851NqClDAzO4jTGNlmDmXymDGrkN//6sdIxpOD5tid2nuWv3/gP4iGYyzZPJ/Pff0TOD0DpSoIdEPD4bJPqhykWDROe30HlmnhD/oJFmZNqtmy8VDb2c2Ztg6khCXFheR63UP6HWhCXCpiaWgaxjTpNTmVjOqdZMkk9X1P0xbdiaF5qfQ/QJnvHly2qzf99dhKCbqWUyrvpjt+lHM9P6Ap/Cq1fT8l4JhzoTTC2L95LCuBnMBmyYrSH4/NzpxgDs8CJzvaaAmHKfT2X628MxplX3MjFpKl+YV47CqQmuo0TeDyOnF5nYMe68nyXLpkGnYDf45vSI+bbCK9UZpr2gDwBb1kF07NekKj8cyh4/znjj0kTYsv37uNbQvnoA8hkPI5HTy4einrKksp9PvI86r8q/E2qkAqmmqhLboLKU2KfduYmfUwhhj8j6gJG9mOpTiCQRJWD+3RXbRE3iDXtRab5hv08eFkHWd6/pue2DEsEsMed9LqJWn14TZmDNhqRrnWpS9ipmUhkRc2U6S3/puWRcqySFgmcdMkkUqRME2yXa5Baz8NxNA0VhTOoNjnp7qrk5fOVfPAgsVX3R2YME1+VX2SM12dFHl9rJ1RglOfPLMMijJUhk2nclEZ4Z4IZfNLKK4qnOghjbtoInmprMhwdt86DINNVRVsqqq44ntCCIr8PuYX5uEwdMqmaMHLyW5UV92UFSJhdaNrLrIcizDE0JMXhRC4jVL89jl0RPcQT3WQsiKDBlISSUPoWc73PolkpDVzBDbNT65rHQ596pWjV8aeANwXlsmOtLXw+JGDuAwbprSImybRZJK+RJz2SIS2SJjWSJj2SISHFy3lT9dtHPnzCsHywiKuKynj5yeO8tihdygPZLGptPyyujEpy+KN8zU8dugdoqkk98yZx/LColEvh5iWRcI0B1xSlKQbmSpKpvhzfHz87z+MlBduX66tVb0xI4A1FSU88cmHLv3v90qZJgfqmznV2j7sci1jxWWzsaaihJLswEQPZUhGFUjpwolNeAjLBNFUMxITMcRTSilJWr3EUq1ILGy6/0I/vcEeaBE3u5AkCTpXUOZ7/wjKFwgMzYvfPhubPvgMmHJtmp+bh9uwca67iy+//eZl3xOkgx7twn90IdCFRsxMjTrrzmXYeHDhEg61NnO8vY0v7XyDM/MXsra4lByni85olO31tfz8xFHOdXextKCQjyxahtc+8jIehtDQhKA5HOLLu94k1+Xp97NMAme6OzGlxNA0hPrUU0bpYtB+jaVFjblLv9cBjokmUzx18BhP7D8yaTKGs1xO/ur2G66NQMplFJDlXEJX/CiNoefx2WeS51qPoQ28vCelRcxspb7vl7RF38am+ch1rh7Sst6FxRUAPLZyir3bMt6YWFEAVhXN4M/Wb2RnfR298RgWFwpWahouw8BrdxB0uch1uSn0+ij1+anMykYXYsRzpRctyM3jT9Zu5Ct7dnK8ve1SzSZD00hZFqFEgpS0WFZQxJ+u28jsYHBUz1fg9VDqD1Df18vuxoZBjxekE+PnBHNxqJ2CijJl2XSduQW5rKkoxZokM1JZLidF/qkzyTG6GSnNRZnvXjpjB+iOH+JI+5co9NxAjnMVXttMnEYehuZGoGPKBEmrh0iygd7ESVojO2mP7ULKFGW+91PkuRkhhrLb4Lf98aQ0saTJIEWYFWXYhBD4HU4eXbKCR5asgAv5UVLKMW2ZcJGh6VxfXkmR18dPjx/hrYbz1PX2EkslcRk2KrOy2VhazgfnLWRWdnDU7SJKfQH+YPV6NpaWE0ulBp3i14Qgx+VmU1kFHpvKM1SUqcppM3h47XIeXrt8oocyZY36VtJrm8nCnD/ldNe36YofpLb3CRpDL2HXszA094XZIoGUJqaMk7R6SZhdSGniMHIp9t5Ohf9D2IZYR0qgXVgCFLRG3uTtpv81SOuZgRW6r6fC/2F0bertdBkqm11Hf08VY5vdQJuAbbKGoWN3XP7B63TZ0fXRByYOpw2bXSd6ofySEOmvaaM8t7hwsov/jhdNCObn5vHHazfQHF5CbzxOyrIwNI0sh5MCrxePLTOzsUIIVhcVs7qoOCPnUxRFuVaMOpASQpDtWMyy/L+jLfoWreHthJI1xM0OoqkWLJm4lDtlaC7sWhZZjoVkORZS5LkFv33OsJbmhIBs5xLc4RIiqQYS8c5Rjd9tFGNhTuuOe+Wzi7jx3lU0n+9ASomuayzbMAd/9vhvk/Vne7jjoes4sb8WSTqhuWpRCYGc0U/jzltezq0fWkdrQyeSdLC48bYlOF1Te+nXa7dTZVfNtaebaCjG4TdPEOkdeVHghtNNmKl0W6COxi62/2I3dufIZwiz8wPMX1eF3Wmnt6OPIztOkoiNbKG66VwrUoJlSY7uPHlpnKNRUJ7LnJUzr7gxnA7S/S3TN2qxZApLymn9uTSdZCS5QQgNhx6k2HM7Re4biaQaiKZaSJhdmDKOxEQTNgzhxqHn4rYV49TzRjiTJMhzbWBxrotIqhEpR/fm9Nurpn2vvbwZWTz6J7dP9DCAdHBzz8c3j8m5C0qCfPwLd47JuRUl01rrOvja5x6j+Vxm2uicfucc//w73xzVOeaunsVf/+yPyJlh5+zhOv7lk9+mrzM0qnNKU/KL/3h+VOe4aN2dK/iL7/8ermkYSGW5XBiaIGnCUwePcaq1HW1I6S5DZ2iC6+fMZF1lKbqmCndmSkazRNOtYVz47FX47FWZPPVlDM1FvnvDmJ1fURRlrLm9TmYuLsPjH3ndsUybubjsUrNgf9BD1bJyejtGF0hlUvn8EvRpWrl7TUUJvzqcxdn2Lg43tnC4sSXjzyEEeJ0OVpcXq0Aqg9R2G0VRlAmQV5rDX//8jyZ6GP2auaScf3zhixM9jGvGwqJ8/ubOm9l1ro7uaGxMdtBpQrCmvEQFURmmAilFGQNCCPLcHvLcHjw2u6q0pCjKgHRNY2lJEUtLrt5iTZm8VCClKGPAoev8zeYbiadSZL+rZUy6gKeGMY53hPqF+iDpvl3jE9IJIdA1DQHoGc7zUBRFmUxUIKUoY0AIcVkAdVGBx8ufr99IwOHEP4pK5MOxtXIW2Q4XywuLcFylZ99Y8NkdPLxoKY2hmSwvUHfYiqJMX2KQwnuTo8ypoiiKoijKxOl3Ol/NuSuKoiiKooyQCqQURVEURVFGSAVSiqIoiqIoI6QCKUVRFEVRlBFSgZSiKIqiKMoIDVb+QNURVBRFURRF6YeakVIURVEURRkhFUgpiqIoiqKMkAqkFEVRFEVRRkgFUoqiKIqiKCOkAilFURRFUZQRUoGUoiiKoijKCP3/7x/p/NGZsLgAAAAASUVORK5CYII="/>
          <p:cNvSpPr/>
          <p:nvPr/>
        </p:nvSpPr>
        <p:spPr>
          <a:xfrm>
            <a:off x="13112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Google Shape;327;p36">
            <a:extLst>
              <a:ext uri="{FF2B5EF4-FFF2-40B4-BE49-F238E27FC236}">
                <a16:creationId xmlns:a16="http://schemas.microsoft.com/office/drawing/2014/main" id="{350195F1-56CF-43BE-95F3-A2589BE480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125" t="2279" r="873" b="3495"/>
          <a:stretch/>
        </p:blipFill>
        <p:spPr>
          <a:xfrm>
            <a:off x="1439690" y="1758703"/>
            <a:ext cx="9247304" cy="407196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28;p36">
            <a:extLst>
              <a:ext uri="{FF2B5EF4-FFF2-40B4-BE49-F238E27FC236}">
                <a16:creationId xmlns:a16="http://schemas.microsoft.com/office/drawing/2014/main" id="{F4BF8D8E-175A-46A0-A81A-C3954B7521EE}"/>
              </a:ext>
            </a:extLst>
          </p:cNvPr>
          <p:cNvSpPr txBox="1"/>
          <p:nvPr/>
        </p:nvSpPr>
        <p:spPr>
          <a:xfrm>
            <a:off x="-31317" y="6568191"/>
            <a:ext cx="44291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u="sng" dirty="0">
                <a:solidFill>
                  <a:schemeClr val="hlink"/>
                </a:solidFill>
                <a:latin typeface="Malgun Gothic"/>
                <a:ea typeface="Malgun Gothic"/>
                <a:cs typeface="Malgun Gothic"/>
                <a:sym typeface="Malgun Gothic"/>
                <a:hlinkClick r:id="rId4" action="ppaction://hlinkfile"/>
              </a:rPr>
              <a:t>file:///C:/Users/acorn/Desktop/plotly-3d-scatter-small_4.html</a:t>
            </a:r>
            <a:endParaRPr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026D0D8-AE28-43DA-B601-F4DFAA2D379C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25" name="Google Shape;88;p13" descr="유튜브">
              <a:extLst>
                <a:ext uri="{FF2B5EF4-FFF2-40B4-BE49-F238E27FC236}">
                  <a16:creationId xmlns:a16="http://schemas.microsoft.com/office/drawing/2014/main" id="{92A3C3A1-E6D6-4134-A0A8-A6008D567FF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6" name="Google Shape;88;p13" descr="유튜브">
              <a:extLst>
                <a:ext uri="{FF2B5EF4-FFF2-40B4-BE49-F238E27FC236}">
                  <a16:creationId xmlns:a16="http://schemas.microsoft.com/office/drawing/2014/main" id="{0E9C4D37-BD62-4AC5-AD40-38C3B60B3CE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ED214DE-877D-4BD4-B509-5E5847D8954F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11486E-A213-4F34-8EF9-E522E4E98BAA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34965A-6863-4208-A618-656952A89B64}"/>
              </a:ext>
            </a:extLst>
          </p:cNvPr>
          <p:cNvSpPr txBox="1"/>
          <p:nvPr/>
        </p:nvSpPr>
        <p:spPr>
          <a:xfrm>
            <a:off x="4891504" y="660875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 To Vector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E39906-6024-4F48-99C4-1C220423D6D6}"/>
              </a:ext>
            </a:extLst>
          </p:cNvPr>
          <p:cNvSpPr txBox="1"/>
          <p:nvPr/>
        </p:nvSpPr>
        <p:spPr>
          <a:xfrm>
            <a:off x="5302353" y="1122540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 결과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06D462B-0809-4B1A-A7D8-4822FA5F9FEA}"/>
              </a:ext>
            </a:extLst>
          </p:cNvPr>
          <p:cNvGrpSpPr/>
          <p:nvPr/>
        </p:nvGrpSpPr>
        <p:grpSpPr>
          <a:xfrm>
            <a:off x="9067067" y="4990925"/>
            <a:ext cx="2809974" cy="684732"/>
            <a:chOff x="9067066" y="4919804"/>
            <a:chExt cx="3370487" cy="82131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6F00E7F-86B3-4F4C-9756-5241D92E1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48744" y="5420262"/>
              <a:ext cx="3288809" cy="320859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A8475D8-0DFC-49FC-A45D-E51FB79F2A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9438"/>
            <a:stretch/>
          </p:blipFill>
          <p:spPr>
            <a:xfrm>
              <a:off x="9067066" y="4919804"/>
              <a:ext cx="3370487" cy="390620"/>
            </a:xfrm>
            <a:prstGeom prst="rect">
              <a:avLst/>
            </a:prstGeom>
          </p:spPr>
        </p:pic>
      </p:grpSp>
      <p:sp>
        <p:nvSpPr>
          <p:cNvPr id="45" name="Google Shape;328;p36">
            <a:extLst>
              <a:ext uri="{FF2B5EF4-FFF2-40B4-BE49-F238E27FC236}">
                <a16:creationId xmlns:a16="http://schemas.microsoft.com/office/drawing/2014/main" id="{4D3E1D2F-FF26-40A0-A4FA-44EBA9716704}"/>
              </a:ext>
            </a:extLst>
          </p:cNvPr>
          <p:cNvSpPr txBox="1"/>
          <p:nvPr/>
        </p:nvSpPr>
        <p:spPr>
          <a:xfrm>
            <a:off x="0" y="6100118"/>
            <a:ext cx="442914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u="sng" dirty="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 필요 </a:t>
            </a:r>
            <a:r>
              <a:rPr lang="en-US" altLang="ko-KR" sz="2400" u="sng" dirty="0">
                <a:solidFill>
                  <a:srgbClr val="C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!!!!!!!!!!!!!!!!!!!!</a:t>
            </a:r>
            <a:endParaRPr sz="2400" dirty="0">
              <a:solidFill>
                <a:srgbClr val="C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3FED5E55-F3FD-461E-84DB-5694BB02C646}"/>
              </a:ext>
            </a:extLst>
          </p:cNvPr>
          <p:cNvCxnSpPr/>
          <p:nvPr/>
        </p:nvCxnSpPr>
        <p:spPr>
          <a:xfrm>
            <a:off x="1188720" y="5953760"/>
            <a:ext cx="101295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1ABBCEB6-C0C8-4478-946B-F9EE34DC0759}"/>
              </a:ext>
            </a:extLst>
          </p:cNvPr>
          <p:cNvCxnSpPr>
            <a:cxnSpLocks/>
          </p:cNvCxnSpPr>
          <p:nvPr/>
        </p:nvCxnSpPr>
        <p:spPr>
          <a:xfrm flipV="1">
            <a:off x="1188720" y="1605280"/>
            <a:ext cx="0" cy="43484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1E12CD6-A272-4AC6-9FAE-1F6F69051FB3}"/>
              </a:ext>
            </a:extLst>
          </p:cNvPr>
          <p:cNvSpPr/>
          <p:nvPr/>
        </p:nvSpPr>
        <p:spPr>
          <a:xfrm>
            <a:off x="10472055" y="5397797"/>
            <a:ext cx="1161146" cy="185619"/>
          </a:xfrm>
          <a:prstGeom prst="rect">
            <a:avLst/>
          </a:prstGeom>
          <a:solidFill>
            <a:srgbClr val="C0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7F088599-46A1-419E-B152-9E561F037364}"/>
              </a:ext>
            </a:extLst>
          </p:cNvPr>
          <p:cNvSpPr/>
          <p:nvPr/>
        </p:nvSpPr>
        <p:spPr>
          <a:xfrm>
            <a:off x="10411095" y="5047404"/>
            <a:ext cx="1161146" cy="185619"/>
          </a:xfrm>
          <a:prstGeom prst="rect">
            <a:avLst/>
          </a:prstGeom>
          <a:solidFill>
            <a:srgbClr val="C0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760F24A0-5AA0-4B86-B416-1259C32CE488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463519-3805-452D-BDAE-5CF04AE50C1E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8CEB6E-4EAF-49F8-8B46-CB0632C41BB3}"/>
              </a:ext>
            </a:extLst>
          </p:cNvPr>
          <p:cNvSpPr txBox="1"/>
          <p:nvPr/>
        </p:nvSpPr>
        <p:spPr>
          <a:xfrm>
            <a:off x="4891504" y="660875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 To Vector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FE9F44-7BB0-4F1B-AABB-543CF825D8E4}"/>
              </a:ext>
            </a:extLst>
          </p:cNvPr>
          <p:cNvSpPr txBox="1"/>
          <p:nvPr/>
        </p:nvSpPr>
        <p:spPr>
          <a:xfrm>
            <a:off x="5302353" y="1122540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노트북 키워드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1349ADF-2212-43DD-BD99-1F1716DFDCDA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22" name="Google Shape;88;p13" descr="유튜브">
              <a:extLst>
                <a:ext uri="{FF2B5EF4-FFF2-40B4-BE49-F238E27FC236}">
                  <a16:creationId xmlns:a16="http://schemas.microsoft.com/office/drawing/2014/main" id="{FF2FF198-DAC7-4337-92D7-F4CCCD3CBE7A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3" name="Google Shape;88;p13" descr="유튜브">
              <a:extLst>
                <a:ext uri="{FF2B5EF4-FFF2-40B4-BE49-F238E27FC236}">
                  <a16:creationId xmlns:a16="http://schemas.microsoft.com/office/drawing/2014/main" id="{6F853FE2-F95F-45A5-846C-0AFA7F2178B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84BF2AF7-9F83-43ED-9788-C06B7FCEED26}"/>
              </a:ext>
            </a:extLst>
          </p:cNvPr>
          <p:cNvGrpSpPr/>
          <p:nvPr/>
        </p:nvGrpSpPr>
        <p:grpSpPr>
          <a:xfrm>
            <a:off x="2146540" y="1804730"/>
            <a:ext cx="7998670" cy="4317337"/>
            <a:chOff x="2236602" y="1634741"/>
            <a:chExt cx="7998670" cy="4317337"/>
          </a:xfrm>
        </p:grpSpPr>
        <p:pic>
          <p:nvPicPr>
            <p:cNvPr id="28" name="Google Shape;343;p38">
              <a:extLst>
                <a:ext uri="{FF2B5EF4-FFF2-40B4-BE49-F238E27FC236}">
                  <a16:creationId xmlns:a16="http://schemas.microsoft.com/office/drawing/2014/main" id="{65156421-6BD8-4DC1-A02C-DBA9839432E1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b="5131"/>
            <a:stretch/>
          </p:blipFill>
          <p:spPr>
            <a:xfrm>
              <a:off x="2266477" y="1634741"/>
              <a:ext cx="7968795" cy="1452200"/>
            </a:xfrm>
            <a:prstGeom prst="roundRect">
              <a:avLst>
                <a:gd name="adj" fmla="val 4074"/>
              </a:avLst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339" name="Google Shape;339;p38"/>
            <p:cNvPicPr preferRelativeResize="0"/>
            <p:nvPr/>
          </p:nvPicPr>
          <p:blipFill rotWithShape="1">
            <a:blip r:embed="rId6">
              <a:alphaModFix/>
            </a:blip>
            <a:srcRect l="12662" t="718" r="6168" b="74641"/>
            <a:stretch/>
          </p:blipFill>
          <p:spPr>
            <a:xfrm>
              <a:off x="2264992" y="3561506"/>
              <a:ext cx="3849842" cy="1143008"/>
            </a:xfrm>
            <a:prstGeom prst="rect">
              <a:avLst/>
            </a:prstGeom>
            <a:noFill/>
            <a:ln w="9525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340" name="Google Shape;340;p38"/>
            <p:cNvPicPr preferRelativeResize="0"/>
            <p:nvPr/>
          </p:nvPicPr>
          <p:blipFill rotWithShape="1">
            <a:blip r:embed="rId6">
              <a:alphaModFix/>
            </a:blip>
            <a:srcRect l="12662" t="50000" r="2922" b="23818"/>
            <a:stretch/>
          </p:blipFill>
          <p:spPr>
            <a:xfrm>
              <a:off x="6156960" y="4737632"/>
              <a:ext cx="4024341" cy="1214446"/>
            </a:xfrm>
            <a:prstGeom prst="rect">
              <a:avLst/>
            </a:prstGeom>
            <a:noFill/>
            <a:ln w="9525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341" name="Google Shape;341;p38"/>
            <p:cNvPicPr preferRelativeResize="0"/>
            <p:nvPr/>
          </p:nvPicPr>
          <p:blipFill rotWithShape="1">
            <a:blip r:embed="rId6">
              <a:alphaModFix/>
            </a:blip>
            <a:srcRect l="12662" t="25359" r="6168" b="50000"/>
            <a:stretch/>
          </p:blipFill>
          <p:spPr>
            <a:xfrm>
              <a:off x="2236602" y="4747062"/>
              <a:ext cx="3869558" cy="1143008"/>
            </a:xfrm>
            <a:prstGeom prst="rect">
              <a:avLst/>
            </a:prstGeom>
            <a:noFill/>
            <a:ln w="9525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  <p:pic>
          <p:nvPicPr>
            <p:cNvPr id="342" name="Google Shape;342;p38"/>
            <p:cNvPicPr preferRelativeResize="0"/>
            <p:nvPr/>
          </p:nvPicPr>
          <p:blipFill rotWithShape="1">
            <a:blip r:embed="rId6">
              <a:alphaModFix/>
            </a:blip>
            <a:srcRect l="12662" t="74641" r="6168" b="717"/>
            <a:stretch/>
          </p:blipFill>
          <p:spPr>
            <a:xfrm>
              <a:off x="6151822" y="3505180"/>
              <a:ext cx="4024341" cy="1143008"/>
            </a:xfrm>
            <a:prstGeom prst="rect">
              <a:avLst/>
            </a:prstGeom>
            <a:noFill/>
            <a:ln w="9525" cap="flat" cmpd="sng">
              <a:solidFill>
                <a:schemeClr val="dk1">
                  <a:alpha val="0"/>
                </a:schemeClr>
              </a:solidFill>
              <a:prstDash val="solid"/>
              <a:miter lim="800000"/>
              <a:headEnd type="none" w="sm" len="sm"/>
              <a:tailEnd type="none" w="sm" len="sm"/>
            </a:ln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869FD05-FC6C-4269-B2BC-3304EA9F302D}"/>
              </a:ext>
            </a:extLst>
          </p:cNvPr>
          <p:cNvSpPr/>
          <p:nvPr/>
        </p:nvSpPr>
        <p:spPr>
          <a:xfrm>
            <a:off x="8532649" y="2080444"/>
            <a:ext cx="793078" cy="247059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2853FCBE-C5E5-4988-83C8-99768AF83C02}"/>
              </a:ext>
            </a:extLst>
          </p:cNvPr>
          <p:cNvSpPr/>
          <p:nvPr/>
        </p:nvSpPr>
        <p:spPr>
          <a:xfrm>
            <a:off x="5027307" y="2317343"/>
            <a:ext cx="655436" cy="247059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BFA66030-D560-4219-A47B-1E80A480CF6D}"/>
              </a:ext>
            </a:extLst>
          </p:cNvPr>
          <p:cNvSpPr/>
          <p:nvPr/>
        </p:nvSpPr>
        <p:spPr>
          <a:xfrm>
            <a:off x="2324747" y="2080444"/>
            <a:ext cx="655436" cy="247059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CD555B4-8117-4034-B843-167A346714F5}"/>
              </a:ext>
            </a:extLst>
          </p:cNvPr>
          <p:cNvSpPr/>
          <p:nvPr/>
        </p:nvSpPr>
        <p:spPr>
          <a:xfrm>
            <a:off x="3868960" y="2080444"/>
            <a:ext cx="655436" cy="247059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F575C54E-BEDE-4620-948F-7802AA7AF6F3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9" name="Google Shape;88;p13" descr="유튜브">
              <a:extLst>
                <a:ext uri="{FF2B5EF4-FFF2-40B4-BE49-F238E27FC236}">
                  <a16:creationId xmlns:a16="http://schemas.microsoft.com/office/drawing/2014/main" id="{BC571F51-213E-49C1-9BF2-DF6987EA6338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0" name="Google Shape;88;p13" descr="유튜브">
              <a:extLst>
                <a:ext uri="{FF2B5EF4-FFF2-40B4-BE49-F238E27FC236}">
                  <a16:creationId xmlns:a16="http://schemas.microsoft.com/office/drawing/2014/main" id="{0903A208-96C3-430A-99A9-AEECBFA14C0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808DD1E-F075-4B6B-901E-EECA00102464}"/>
              </a:ext>
            </a:extLst>
          </p:cNvPr>
          <p:cNvSpPr/>
          <p:nvPr/>
        </p:nvSpPr>
        <p:spPr>
          <a:xfrm>
            <a:off x="5823491" y="34799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B5DC35-89C4-4F2B-8175-1101B8BECA9D}"/>
              </a:ext>
            </a:extLst>
          </p:cNvPr>
          <p:cNvSpPr txBox="1"/>
          <p:nvPr/>
        </p:nvSpPr>
        <p:spPr>
          <a:xfrm>
            <a:off x="4585813" y="45377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pic>
        <p:nvPicPr>
          <p:cNvPr id="27" name="Google Shape;365;p41">
            <a:extLst>
              <a:ext uri="{FF2B5EF4-FFF2-40B4-BE49-F238E27FC236}">
                <a16:creationId xmlns:a16="http://schemas.microsoft.com/office/drawing/2014/main" id="{4653037E-D20F-42A6-BA91-20F445A38AF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4515" y="1277191"/>
            <a:ext cx="5574523" cy="5325356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8BADDCB-0FE1-447F-B48C-BA3BA1E8CE6F}"/>
              </a:ext>
            </a:extLst>
          </p:cNvPr>
          <p:cNvSpPr txBox="1"/>
          <p:nvPr/>
        </p:nvSpPr>
        <p:spPr>
          <a:xfrm>
            <a:off x="4625886" y="660875"/>
            <a:ext cx="2940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다나와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內 노트북 검색</a:t>
            </a:r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53FEDFE2-E5CF-413B-B819-C846793BFFB9}"/>
              </a:ext>
            </a:extLst>
          </p:cNvPr>
          <p:cNvSpPr/>
          <p:nvPr/>
        </p:nvSpPr>
        <p:spPr>
          <a:xfrm>
            <a:off x="1178560" y="3332480"/>
            <a:ext cx="3525520" cy="1005840"/>
          </a:xfrm>
          <a:prstGeom prst="roundRect">
            <a:avLst>
              <a:gd name="adj" fmla="val 656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748BD8A0-BEF9-4CF5-A3BC-410A33A3C0CD}"/>
              </a:ext>
            </a:extLst>
          </p:cNvPr>
          <p:cNvSpPr/>
          <p:nvPr/>
        </p:nvSpPr>
        <p:spPr>
          <a:xfrm>
            <a:off x="1178560" y="4574969"/>
            <a:ext cx="3525520" cy="1005840"/>
          </a:xfrm>
          <a:prstGeom prst="roundRect">
            <a:avLst>
              <a:gd name="adj" fmla="val 656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9D94E7F7-3FC3-4AC6-A932-F27CE2C742C5}"/>
              </a:ext>
            </a:extLst>
          </p:cNvPr>
          <p:cNvSpPr/>
          <p:nvPr/>
        </p:nvSpPr>
        <p:spPr>
          <a:xfrm>
            <a:off x="1178560" y="5751358"/>
            <a:ext cx="3525520" cy="1005840"/>
          </a:xfrm>
          <a:prstGeom prst="roundRect">
            <a:avLst>
              <a:gd name="adj" fmla="val 656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Google Shape;364;p41">
            <a:extLst>
              <a:ext uri="{FF2B5EF4-FFF2-40B4-BE49-F238E27FC236}">
                <a16:creationId xmlns:a16="http://schemas.microsoft.com/office/drawing/2014/main" id="{AB5BBA67-0B89-4BA8-B2CF-D75564896D4B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80180" y="1309432"/>
            <a:ext cx="5997107" cy="4952931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F44A35C-64E9-461B-A960-624BA852F900}"/>
              </a:ext>
            </a:extLst>
          </p:cNvPr>
          <p:cNvSpPr/>
          <p:nvPr/>
        </p:nvSpPr>
        <p:spPr>
          <a:xfrm>
            <a:off x="3397041" y="2173733"/>
            <a:ext cx="3525520" cy="1005840"/>
          </a:xfrm>
          <a:prstGeom prst="roundRect">
            <a:avLst>
              <a:gd name="adj" fmla="val 656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Google Shape;366;p41">
            <a:extLst>
              <a:ext uri="{FF2B5EF4-FFF2-40B4-BE49-F238E27FC236}">
                <a16:creationId xmlns:a16="http://schemas.microsoft.com/office/drawing/2014/main" id="{07E88F80-0B7C-4721-972C-FE3FA5A500B9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90281" y="1277191"/>
            <a:ext cx="6155683" cy="4940019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C3585BB4-347D-476F-8EFD-9EA229D62BBC}"/>
              </a:ext>
            </a:extLst>
          </p:cNvPr>
          <p:cNvSpPr/>
          <p:nvPr/>
        </p:nvSpPr>
        <p:spPr>
          <a:xfrm>
            <a:off x="5276662" y="2041146"/>
            <a:ext cx="3525520" cy="1005840"/>
          </a:xfrm>
          <a:prstGeom prst="roundRect">
            <a:avLst>
              <a:gd name="adj" fmla="val 6566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83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4C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oogle Shape;151;p16" descr="유튜브에 유리한 수익모델은 광고일까? 구독일까? - 'Startup's Story ...">
            <a:extLst>
              <a:ext uri="{FF2B5EF4-FFF2-40B4-BE49-F238E27FC236}">
                <a16:creationId xmlns:a16="http://schemas.microsoft.com/office/drawing/2014/main" id="{9E2194AD-9C1F-4024-BBD6-40FF134FC56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668040" y="-10072781"/>
            <a:ext cx="17375188" cy="4286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0A0153D-3374-4ADE-9975-C06397DCC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31" y="0"/>
            <a:ext cx="11335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381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5C38C1-6BEA-4C86-9066-4D67D7B7351D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68DEF0-1D39-4F3C-A278-E7BA36E4DFFF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C39202-FD0D-40F3-9E0F-3E8CDD2127A3}"/>
              </a:ext>
            </a:extLst>
          </p:cNvPr>
          <p:cNvSpPr txBox="1"/>
          <p:nvPr/>
        </p:nvSpPr>
        <p:spPr>
          <a:xfrm>
            <a:off x="4891504" y="660875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 To Vector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4EADC1-7D77-47A0-854C-ED697171FA49}"/>
              </a:ext>
            </a:extLst>
          </p:cNvPr>
          <p:cNvSpPr txBox="1"/>
          <p:nvPr/>
        </p:nvSpPr>
        <p:spPr>
          <a:xfrm>
            <a:off x="5302353" y="1122540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레노버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관련기사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44D4CD0-4A15-407B-B31D-E3D70B933318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9" name="Google Shape;88;p13" descr="유튜브">
              <a:extLst>
                <a:ext uri="{FF2B5EF4-FFF2-40B4-BE49-F238E27FC236}">
                  <a16:creationId xmlns:a16="http://schemas.microsoft.com/office/drawing/2014/main" id="{98AFCF99-E8A0-4CB1-85B8-DBF67EF6BF8E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0" name="Google Shape;88;p13" descr="유튜브">
              <a:extLst>
                <a:ext uri="{FF2B5EF4-FFF2-40B4-BE49-F238E27FC236}">
                  <a16:creationId xmlns:a16="http://schemas.microsoft.com/office/drawing/2014/main" id="{533ED5A3-1ADE-4F87-9CAE-A94A3E332CF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E88BA62-587C-4C41-B1B4-1257FF9B7931}"/>
              </a:ext>
            </a:extLst>
          </p:cNvPr>
          <p:cNvGrpSpPr/>
          <p:nvPr/>
        </p:nvGrpSpPr>
        <p:grpSpPr>
          <a:xfrm>
            <a:off x="861963" y="2826974"/>
            <a:ext cx="10468075" cy="2102499"/>
            <a:chOff x="1072190" y="2075134"/>
            <a:chExt cx="10468075" cy="2102499"/>
          </a:xfrm>
        </p:grpSpPr>
        <p:pic>
          <p:nvPicPr>
            <p:cNvPr id="5" name="Google Shape;349;p39">
              <a:extLst>
                <a:ext uri="{FF2B5EF4-FFF2-40B4-BE49-F238E27FC236}">
                  <a16:creationId xmlns:a16="http://schemas.microsoft.com/office/drawing/2014/main" id="{0EADAD81-820D-4AF3-98F8-D9BDE417FE4F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248025" y="3158458"/>
              <a:ext cx="2847975" cy="101917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Google Shape;348;p39">
              <a:extLst>
                <a:ext uri="{FF2B5EF4-FFF2-40B4-BE49-F238E27FC236}">
                  <a16:creationId xmlns:a16="http://schemas.microsoft.com/office/drawing/2014/main" id="{EB146CA1-F3F7-4EA6-816E-1BAD97BCB146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072190" y="2075134"/>
              <a:ext cx="8905081" cy="100965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" name="Google Shape;351;p39">
              <a:extLst>
                <a:ext uri="{FF2B5EF4-FFF2-40B4-BE49-F238E27FC236}">
                  <a16:creationId xmlns:a16="http://schemas.microsoft.com/office/drawing/2014/main" id="{776A3E05-7B3B-41E2-AFDF-8068ABA5B70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999096" y="2952750"/>
              <a:ext cx="5541169" cy="9525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8783832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358;p40">
            <a:extLst>
              <a:ext uri="{FF2B5EF4-FFF2-40B4-BE49-F238E27FC236}">
                <a16:creationId xmlns:a16="http://schemas.microsoft.com/office/drawing/2014/main" id="{EF05E783-07D7-4DF7-A96C-6C774558A04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85493" y="3589996"/>
            <a:ext cx="7985317" cy="96855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9F7EAF5C-E66D-4761-BA54-8D5703D18421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787715-4685-42F8-8A05-5B8E3E050AB5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32E55AE-F798-4B73-A38A-3AAF937CB6C2}"/>
              </a:ext>
            </a:extLst>
          </p:cNvPr>
          <p:cNvSpPr txBox="1"/>
          <p:nvPr/>
        </p:nvSpPr>
        <p:spPr>
          <a:xfrm>
            <a:off x="4891504" y="660875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 To Vector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361520-2FF0-4D8C-A6B1-2E0363DA0C67}"/>
              </a:ext>
            </a:extLst>
          </p:cNvPr>
          <p:cNvSpPr txBox="1"/>
          <p:nvPr/>
        </p:nvSpPr>
        <p:spPr>
          <a:xfrm>
            <a:off x="5302353" y="1122540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레노버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관련기사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5" name="Google Shape;357;p40">
            <a:extLst>
              <a:ext uri="{FF2B5EF4-FFF2-40B4-BE49-F238E27FC236}">
                <a16:creationId xmlns:a16="http://schemas.microsoft.com/office/drawing/2014/main" id="{5D659129-002B-4C3B-9082-947374772DE4}"/>
              </a:ext>
            </a:extLst>
          </p:cNvPr>
          <p:cNvSpPr txBox="1"/>
          <p:nvPr/>
        </p:nvSpPr>
        <p:spPr>
          <a:xfrm>
            <a:off x="7639426" y="5347594"/>
            <a:ext cx="418564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데스크탑을 대체한 </a:t>
            </a:r>
            <a:r>
              <a:rPr lang="ko-KR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게이밍</a:t>
            </a: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 노트북이 인기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그중 대학생 가격과 성능</a:t>
            </a:r>
            <a:r>
              <a:rPr lang="ko-KR" altLang="en-US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을 </a:t>
            </a:r>
            <a:r>
              <a:rPr lang="ko-KR" sz="1800" dirty="0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다잡은 </a:t>
            </a:r>
            <a:r>
              <a:rPr lang="ko-KR" sz="1800" dirty="0" err="1">
                <a:solidFill>
                  <a:schemeClr val="dk1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  <a:sym typeface="Malgun Gothic"/>
              </a:rPr>
              <a:t>레노버</a:t>
            </a:r>
            <a:endParaRPr sz="1800" dirty="0">
              <a:solidFill>
                <a:schemeClr val="dk1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  <a:sym typeface="Malgun Gothic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44E549A-9006-4785-A1F5-342789EC8EC7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7" name="Google Shape;88;p13" descr="유튜브">
              <a:extLst>
                <a:ext uri="{FF2B5EF4-FFF2-40B4-BE49-F238E27FC236}">
                  <a16:creationId xmlns:a16="http://schemas.microsoft.com/office/drawing/2014/main" id="{0E6D50E6-FE48-4346-BA64-1A2547774A7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8" name="Google Shape;88;p13" descr="유튜브">
              <a:extLst>
                <a:ext uri="{FF2B5EF4-FFF2-40B4-BE49-F238E27FC236}">
                  <a16:creationId xmlns:a16="http://schemas.microsoft.com/office/drawing/2014/main" id="{514D7654-2446-441F-9ECB-98D2237CF49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" name="Google Shape;356;p40">
            <a:extLst>
              <a:ext uri="{FF2B5EF4-FFF2-40B4-BE49-F238E27FC236}">
                <a16:creationId xmlns:a16="http://schemas.microsoft.com/office/drawing/2014/main" id="{FB650300-B79B-4B9D-9A64-AF3D398191A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95690" y="2328537"/>
            <a:ext cx="9283565" cy="1139063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70CA3CC-B89B-4E5A-9E4C-48B62EF967AA}"/>
              </a:ext>
            </a:extLst>
          </p:cNvPr>
          <p:cNvCxnSpPr>
            <a:cxnSpLocks/>
          </p:cNvCxnSpPr>
          <p:nvPr/>
        </p:nvCxnSpPr>
        <p:spPr>
          <a:xfrm>
            <a:off x="7477760" y="5452319"/>
            <a:ext cx="0" cy="436880"/>
          </a:xfrm>
          <a:prstGeom prst="line">
            <a:avLst/>
          </a:prstGeom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7470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A351809B-E27B-4BC3-BBBD-A9AA0C43F36C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C9D203-DBEC-4CD3-AED1-E372C8903153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03BF77-B21A-4C68-B153-3C5A959672F9}"/>
              </a:ext>
            </a:extLst>
          </p:cNvPr>
          <p:cNvSpPr txBox="1"/>
          <p:nvPr/>
        </p:nvSpPr>
        <p:spPr>
          <a:xfrm>
            <a:off x="4891504" y="660875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 To Vector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AA5C61-0DE6-4FC8-8366-D0BF35228D85}"/>
              </a:ext>
            </a:extLst>
          </p:cNvPr>
          <p:cNvSpPr txBox="1"/>
          <p:nvPr/>
        </p:nvSpPr>
        <p:spPr>
          <a:xfrm>
            <a:off x="5302353" y="1122540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페이스인식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A325256C-D6B2-4C0E-B264-A8EE18285583}"/>
              </a:ext>
            </a:extLst>
          </p:cNvPr>
          <p:cNvGrpSpPr/>
          <p:nvPr/>
        </p:nvGrpSpPr>
        <p:grpSpPr>
          <a:xfrm>
            <a:off x="1480380" y="1711248"/>
            <a:ext cx="9231241" cy="3165552"/>
            <a:chOff x="1584960" y="1563049"/>
            <a:chExt cx="9231241" cy="3165552"/>
          </a:xfrm>
        </p:grpSpPr>
        <p:pic>
          <p:nvPicPr>
            <p:cNvPr id="11" name="Google Shape;371;p42">
              <a:extLst>
                <a:ext uri="{FF2B5EF4-FFF2-40B4-BE49-F238E27FC236}">
                  <a16:creationId xmlns:a16="http://schemas.microsoft.com/office/drawing/2014/main" id="{64E4BF6B-E500-458B-BB82-ECEC9DDAA98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l="606" r="73539" b="71804"/>
            <a:stretch/>
          </p:blipFill>
          <p:spPr>
            <a:xfrm>
              <a:off x="1584960" y="1605872"/>
              <a:ext cx="4171886" cy="200719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372;p42">
              <a:extLst>
                <a:ext uri="{FF2B5EF4-FFF2-40B4-BE49-F238E27FC236}">
                  <a16:creationId xmlns:a16="http://schemas.microsoft.com/office/drawing/2014/main" id="{CDD73536-CD1D-49A1-B4F1-C6DBC28F92CE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27068" r="64443" b="49358"/>
            <a:stretch/>
          </p:blipFill>
          <p:spPr>
            <a:xfrm>
              <a:off x="5834271" y="3547046"/>
              <a:ext cx="4947941" cy="11815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373;p42">
              <a:extLst>
                <a:ext uri="{FF2B5EF4-FFF2-40B4-BE49-F238E27FC236}">
                  <a16:creationId xmlns:a16="http://schemas.microsoft.com/office/drawing/2014/main" id="{C65962BC-F77F-423C-A0F5-D5FA12CE3CBC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51880" r="57827" b="18796"/>
            <a:stretch/>
          </p:blipFill>
          <p:spPr>
            <a:xfrm>
              <a:off x="5868261" y="1563049"/>
              <a:ext cx="4947940" cy="19785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374;p42">
              <a:extLst>
                <a:ext uri="{FF2B5EF4-FFF2-40B4-BE49-F238E27FC236}">
                  <a16:creationId xmlns:a16="http://schemas.microsoft.com/office/drawing/2014/main" id="{D4264A09-F78A-4D5A-8333-173560AE9E3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82331" r="56174" b="1527"/>
            <a:stretch/>
          </p:blipFill>
          <p:spPr>
            <a:xfrm>
              <a:off x="1584960" y="3582588"/>
              <a:ext cx="4171886" cy="114601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45ACBA9-022B-4816-B729-3DF8B6951266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29" name="Google Shape;88;p13" descr="유튜브">
              <a:extLst>
                <a:ext uri="{FF2B5EF4-FFF2-40B4-BE49-F238E27FC236}">
                  <a16:creationId xmlns:a16="http://schemas.microsoft.com/office/drawing/2014/main" id="{C165F04D-24A9-444F-9A75-DFE1402E42B3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30" name="Google Shape;88;p13" descr="유튜브">
              <a:extLst>
                <a:ext uri="{FF2B5EF4-FFF2-40B4-BE49-F238E27FC236}">
                  <a16:creationId xmlns:a16="http://schemas.microsoft.com/office/drawing/2014/main" id="{8D13FE51-4B58-4EA8-8700-EBCC4EA6E5F8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B2EF5122-0531-4F33-AD73-9FCAD8601F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640" y="5299806"/>
            <a:ext cx="9112992" cy="754478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id="{54E6E448-4870-41E7-BB93-68850454FD0D}"/>
              </a:ext>
            </a:extLst>
          </p:cNvPr>
          <p:cNvSpPr/>
          <p:nvPr/>
        </p:nvSpPr>
        <p:spPr>
          <a:xfrm>
            <a:off x="3118070" y="5798604"/>
            <a:ext cx="951316" cy="266916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2FBC2FE7-D713-4AC3-8A23-E4F483734C27}"/>
              </a:ext>
            </a:extLst>
          </p:cNvPr>
          <p:cNvSpPr/>
          <p:nvPr/>
        </p:nvSpPr>
        <p:spPr>
          <a:xfrm>
            <a:off x="8454682" y="5798604"/>
            <a:ext cx="714737" cy="266916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68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BAA5428-446F-4FB6-B997-F4B6B64B8987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3" name="Google Shape;88;p13" descr="유튜브">
              <a:extLst>
                <a:ext uri="{FF2B5EF4-FFF2-40B4-BE49-F238E27FC236}">
                  <a16:creationId xmlns:a16="http://schemas.microsoft.com/office/drawing/2014/main" id="{DBB3E254-A8BA-448A-B71D-89CAEF36E22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4" name="Google Shape;88;p13" descr="유튜브">
              <a:extLst>
                <a:ext uri="{FF2B5EF4-FFF2-40B4-BE49-F238E27FC236}">
                  <a16:creationId xmlns:a16="http://schemas.microsoft.com/office/drawing/2014/main" id="{84391312-EC37-4F8C-BF0A-0FE637D036B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304281-3186-4FF9-94C5-A7DF56E2A37B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FF57EA-8E97-4CFB-8614-970A3E47C6A3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EE08DF9-A2F5-4EB4-B682-307F36276081}"/>
              </a:ext>
            </a:extLst>
          </p:cNvPr>
          <p:cNvSpPr txBox="1"/>
          <p:nvPr/>
        </p:nvSpPr>
        <p:spPr>
          <a:xfrm>
            <a:off x="4891504" y="660875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 To Vector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0FBB32-5139-443D-909E-95464C3415D9}"/>
              </a:ext>
            </a:extLst>
          </p:cNvPr>
          <p:cNvSpPr txBox="1"/>
          <p:nvPr/>
        </p:nvSpPr>
        <p:spPr>
          <a:xfrm>
            <a:off x="5302353" y="1122540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페이스인식 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14" name="Google Shape;381;p43">
            <a:extLst>
              <a:ext uri="{FF2B5EF4-FFF2-40B4-BE49-F238E27FC236}">
                <a16:creationId xmlns:a16="http://schemas.microsoft.com/office/drawing/2014/main" id="{A3E51DAF-82BB-4E6F-9154-A625F10C252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53359" y="4538554"/>
            <a:ext cx="5102333" cy="76678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Google Shape;383;p43">
            <a:extLst>
              <a:ext uri="{FF2B5EF4-FFF2-40B4-BE49-F238E27FC236}">
                <a16:creationId xmlns:a16="http://schemas.microsoft.com/office/drawing/2014/main" id="{E5AF4208-25CF-4136-A94B-FAE9EFEC718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70622" y="2257717"/>
            <a:ext cx="3750851" cy="84256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Google Shape;385;p43">
            <a:extLst>
              <a:ext uri="{FF2B5EF4-FFF2-40B4-BE49-F238E27FC236}">
                <a16:creationId xmlns:a16="http://schemas.microsoft.com/office/drawing/2014/main" id="{76B44B0B-6BEB-435A-9D23-B0F767E3818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15000" y="2404052"/>
            <a:ext cx="5717083" cy="120592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Google Shape;386;p43">
            <a:extLst>
              <a:ext uri="{FF2B5EF4-FFF2-40B4-BE49-F238E27FC236}">
                <a16:creationId xmlns:a16="http://schemas.microsoft.com/office/drawing/2014/main" id="{92543A0C-C882-4DA9-8933-E6EFADDC9285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59917" y="3130739"/>
            <a:ext cx="4755083" cy="84256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Google Shape;384;p43">
            <a:extLst>
              <a:ext uri="{FF2B5EF4-FFF2-40B4-BE49-F238E27FC236}">
                <a16:creationId xmlns:a16="http://schemas.microsoft.com/office/drawing/2014/main" id="{20840F6E-1E09-4B6C-B9BA-0F4FDE1BA339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273388" y="3664774"/>
            <a:ext cx="7046559" cy="904034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036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41746A4F-8364-4D50-890E-EED908894B87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38FDA0E-1D07-48C9-AD7D-19C35BFC7B05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7B2900-7376-4C2F-A7DA-F36E24BA6E95}"/>
              </a:ext>
            </a:extLst>
          </p:cNvPr>
          <p:cNvSpPr txBox="1"/>
          <p:nvPr/>
        </p:nvSpPr>
        <p:spPr>
          <a:xfrm>
            <a:off x="4891504" y="660875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 To Vector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88C56B-F8D7-4286-BB70-256D9E5A86C1}"/>
              </a:ext>
            </a:extLst>
          </p:cNvPr>
          <p:cNvSpPr txBox="1"/>
          <p:nvPr/>
        </p:nvSpPr>
        <p:spPr>
          <a:xfrm>
            <a:off x="5536296" y="1122540"/>
            <a:ext cx="111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[LG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벨벳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13" name="Google Shape;392;p44">
            <a:extLst>
              <a:ext uri="{FF2B5EF4-FFF2-40B4-BE49-F238E27FC236}">
                <a16:creationId xmlns:a16="http://schemas.microsoft.com/office/drawing/2014/main" id="{B396FBAC-E755-4959-86AF-7D6A4D290BC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088370" y="3058438"/>
            <a:ext cx="6015261" cy="3417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391;p44">
            <a:extLst>
              <a:ext uri="{FF2B5EF4-FFF2-40B4-BE49-F238E27FC236}">
                <a16:creationId xmlns:a16="http://schemas.microsoft.com/office/drawing/2014/main" id="{CCC5B17C-0E82-4830-864E-E477E76EC7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1700" y="1690770"/>
            <a:ext cx="7848600" cy="11049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A21986AF-5E1D-4332-BC35-FB97294F58CA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5" name="Google Shape;88;p13" descr="유튜브">
              <a:extLst>
                <a:ext uri="{FF2B5EF4-FFF2-40B4-BE49-F238E27FC236}">
                  <a16:creationId xmlns:a16="http://schemas.microsoft.com/office/drawing/2014/main" id="{5F1195B9-2342-49C7-98E5-75154486AEC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6" name="Google Shape;88;p13" descr="유튜브">
              <a:extLst>
                <a:ext uri="{FF2B5EF4-FFF2-40B4-BE49-F238E27FC236}">
                  <a16:creationId xmlns:a16="http://schemas.microsoft.com/office/drawing/2014/main" id="{788E968B-0197-4142-865B-BFF5CD579451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6106515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F65EDF-F3F6-41C5-B581-7C7EC690737F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E75AF7-F5A3-43B5-BA7F-18A0689B2C67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A243B0-42D0-47D7-851A-138E0B9F48FB}"/>
              </a:ext>
            </a:extLst>
          </p:cNvPr>
          <p:cNvSpPr txBox="1"/>
          <p:nvPr/>
        </p:nvSpPr>
        <p:spPr>
          <a:xfrm>
            <a:off x="4891504" y="660875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 To Vector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23A28D-43E3-470E-A340-BADD0702F193}"/>
              </a:ext>
            </a:extLst>
          </p:cNvPr>
          <p:cNvSpPr txBox="1"/>
          <p:nvPr/>
        </p:nvSpPr>
        <p:spPr>
          <a:xfrm>
            <a:off x="5536296" y="1122540"/>
            <a:ext cx="111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[LG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벨벳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pic>
        <p:nvPicPr>
          <p:cNvPr id="11" name="Google Shape;393;p44">
            <a:extLst>
              <a:ext uri="{FF2B5EF4-FFF2-40B4-BE49-F238E27FC236}">
                <a16:creationId xmlns:a16="http://schemas.microsoft.com/office/drawing/2014/main" id="{DA90DBAB-204B-4B9C-97AD-624BF4815BF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42361" y="1834137"/>
            <a:ext cx="2923952" cy="3145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394;p44">
            <a:extLst>
              <a:ext uri="{FF2B5EF4-FFF2-40B4-BE49-F238E27FC236}">
                <a16:creationId xmlns:a16="http://schemas.microsoft.com/office/drawing/2014/main" id="{32677987-BA6E-47AF-B7A0-04A04D212A6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11230"/>
          <a:stretch/>
        </p:blipFill>
        <p:spPr>
          <a:xfrm>
            <a:off x="1715487" y="5064639"/>
            <a:ext cx="8761025" cy="1341641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15" name="Google Shape;320;p35" descr="C:\Users\acorn\kimjaesung\analysis\mid_test\벨벳빈도수(총합).png">
            <a:extLst>
              <a:ext uri="{FF2B5EF4-FFF2-40B4-BE49-F238E27FC236}">
                <a16:creationId xmlns:a16="http://schemas.microsoft.com/office/drawing/2014/main" id="{5F50BF73-08B4-41CC-9764-F86FAAB5F6A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7638" t="5132" b="-1064"/>
          <a:stretch/>
        </p:blipFill>
        <p:spPr>
          <a:xfrm>
            <a:off x="4891504" y="2181841"/>
            <a:ext cx="6100540" cy="242514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C0F88D9-A811-49BB-8715-54C43E5491E6}"/>
              </a:ext>
            </a:extLst>
          </p:cNvPr>
          <p:cNvSpPr/>
          <p:nvPr/>
        </p:nvSpPr>
        <p:spPr>
          <a:xfrm>
            <a:off x="1975249" y="2968054"/>
            <a:ext cx="714738" cy="220592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2DFD0A-9CC4-4204-95AD-92B0FECF2D5E}"/>
              </a:ext>
            </a:extLst>
          </p:cNvPr>
          <p:cNvSpPr/>
          <p:nvPr/>
        </p:nvSpPr>
        <p:spPr>
          <a:xfrm>
            <a:off x="1989647" y="3178112"/>
            <a:ext cx="590693" cy="182307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5BEE8FA-B135-4535-877E-0561E02DEF58}"/>
              </a:ext>
            </a:extLst>
          </p:cNvPr>
          <p:cNvSpPr/>
          <p:nvPr/>
        </p:nvSpPr>
        <p:spPr>
          <a:xfrm>
            <a:off x="1980122" y="3361013"/>
            <a:ext cx="590693" cy="200538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F1D231D-8229-4891-AEB3-91E2CD7FCACA}"/>
              </a:ext>
            </a:extLst>
          </p:cNvPr>
          <p:cNvSpPr/>
          <p:nvPr/>
        </p:nvSpPr>
        <p:spPr>
          <a:xfrm>
            <a:off x="6561647" y="5412915"/>
            <a:ext cx="590693" cy="242651"/>
          </a:xfrm>
          <a:prstGeom prst="rect">
            <a:avLst/>
          </a:prstGeom>
          <a:solidFill>
            <a:srgbClr val="E94543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9A578A4-A622-453F-9EA6-C105CE196761}"/>
              </a:ext>
            </a:extLst>
          </p:cNvPr>
          <p:cNvSpPr/>
          <p:nvPr/>
        </p:nvSpPr>
        <p:spPr>
          <a:xfrm>
            <a:off x="5113847" y="5909107"/>
            <a:ext cx="590693" cy="242651"/>
          </a:xfrm>
          <a:prstGeom prst="rect">
            <a:avLst/>
          </a:prstGeom>
          <a:solidFill>
            <a:srgbClr val="E94543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5445E4A-0C16-40AC-A90C-25AFEEFF5C7C}"/>
              </a:ext>
            </a:extLst>
          </p:cNvPr>
          <p:cNvSpPr/>
          <p:nvPr/>
        </p:nvSpPr>
        <p:spPr>
          <a:xfrm>
            <a:off x="1875347" y="5658341"/>
            <a:ext cx="590693" cy="242651"/>
          </a:xfrm>
          <a:prstGeom prst="rect">
            <a:avLst/>
          </a:prstGeom>
          <a:solidFill>
            <a:srgbClr val="E94543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53C1417-A6D4-49E0-BFAA-88EEF4274853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23" name="Google Shape;88;p13" descr="유튜브">
              <a:extLst>
                <a:ext uri="{FF2B5EF4-FFF2-40B4-BE49-F238E27FC236}">
                  <a16:creationId xmlns:a16="http://schemas.microsoft.com/office/drawing/2014/main" id="{93A46E0E-D0CC-4394-89C6-7137888D222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4" name="Google Shape;88;p13" descr="유튜브">
              <a:extLst>
                <a:ext uri="{FF2B5EF4-FFF2-40B4-BE49-F238E27FC236}">
                  <a16:creationId xmlns:a16="http://schemas.microsoft.com/office/drawing/2014/main" id="{504EA28F-2361-4018-85DD-15AC0FBA4D7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52400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400;p45">
            <a:extLst>
              <a:ext uri="{FF2B5EF4-FFF2-40B4-BE49-F238E27FC236}">
                <a16:creationId xmlns:a16="http://schemas.microsoft.com/office/drawing/2014/main" id="{093510B2-4672-432C-AFB3-8041244058D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979" b="7744"/>
          <a:stretch/>
        </p:blipFill>
        <p:spPr>
          <a:xfrm>
            <a:off x="955890" y="2347686"/>
            <a:ext cx="4491331" cy="2162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401;p45">
            <a:extLst>
              <a:ext uri="{FF2B5EF4-FFF2-40B4-BE49-F238E27FC236}">
                <a16:creationId xmlns:a16="http://schemas.microsoft.com/office/drawing/2014/main" id="{9AA6B766-6A5A-4B37-A284-42EB255490F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490" t="21971" r="5709" b="33169"/>
          <a:stretch/>
        </p:blipFill>
        <p:spPr>
          <a:xfrm>
            <a:off x="955890" y="5187532"/>
            <a:ext cx="4652804" cy="54792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11528B85-84A3-438F-BBB7-55645A24B2AA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4272C84-AABB-425A-A11B-1811550FAE15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CF0017-8F08-49C5-9CC2-E636DD507D3A}"/>
              </a:ext>
            </a:extLst>
          </p:cNvPr>
          <p:cNvSpPr txBox="1"/>
          <p:nvPr/>
        </p:nvSpPr>
        <p:spPr>
          <a:xfrm>
            <a:off x="4891504" y="660875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 To Vector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619D07-7250-4684-8191-1D39B095D8F0}"/>
              </a:ext>
            </a:extLst>
          </p:cNvPr>
          <p:cNvSpPr txBox="1"/>
          <p:nvPr/>
        </p:nvSpPr>
        <p:spPr>
          <a:xfrm>
            <a:off x="5536296" y="1122540"/>
            <a:ext cx="111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[LG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벨벳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0115C46-58E4-4B0F-B52B-1033BF6DB21B}"/>
              </a:ext>
            </a:extLst>
          </p:cNvPr>
          <p:cNvGrpSpPr/>
          <p:nvPr/>
        </p:nvGrpSpPr>
        <p:grpSpPr>
          <a:xfrm>
            <a:off x="5859933" y="2491253"/>
            <a:ext cx="5749718" cy="1405936"/>
            <a:chOff x="652448" y="1789980"/>
            <a:chExt cx="7086600" cy="1732834"/>
          </a:xfrm>
        </p:grpSpPr>
        <p:pic>
          <p:nvPicPr>
            <p:cNvPr id="3" name="Google Shape;399;p45">
              <a:extLst>
                <a:ext uri="{FF2B5EF4-FFF2-40B4-BE49-F238E27FC236}">
                  <a16:creationId xmlns:a16="http://schemas.microsoft.com/office/drawing/2014/main" id="{439CB397-B364-4F32-AF14-9DF0897A7A6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152412" y="2575081"/>
              <a:ext cx="5586636" cy="947733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Google Shape;402;p45">
              <a:extLst>
                <a:ext uri="{FF2B5EF4-FFF2-40B4-BE49-F238E27FC236}">
                  <a16:creationId xmlns:a16="http://schemas.microsoft.com/office/drawing/2014/main" id="{A154D78F-4BC4-49C0-B2A1-BA60BD1CD39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52448" y="1789980"/>
              <a:ext cx="7086600" cy="82867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D5A51D7-9745-443F-8CC9-4749F81241A9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20" name="Google Shape;88;p13" descr="유튜브">
              <a:extLst>
                <a:ext uri="{FF2B5EF4-FFF2-40B4-BE49-F238E27FC236}">
                  <a16:creationId xmlns:a16="http://schemas.microsoft.com/office/drawing/2014/main" id="{4698D798-7BFC-4CC5-B7FA-D283FED18C6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1" name="Google Shape;88;p13" descr="유튜브">
              <a:extLst>
                <a:ext uri="{FF2B5EF4-FFF2-40B4-BE49-F238E27FC236}">
                  <a16:creationId xmlns:a16="http://schemas.microsoft.com/office/drawing/2014/main" id="{BB7DD841-4C7A-47E6-8EFA-BD400D5C9FFD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460759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408;p46">
            <a:extLst>
              <a:ext uri="{FF2B5EF4-FFF2-40B4-BE49-F238E27FC236}">
                <a16:creationId xmlns:a16="http://schemas.microsoft.com/office/drawing/2014/main" id="{52473C0A-AE8F-4759-A98D-0CADE3FB5D6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750" t="2292" r="873" b="2140"/>
          <a:stretch/>
        </p:blipFill>
        <p:spPr>
          <a:xfrm>
            <a:off x="1698538" y="1848645"/>
            <a:ext cx="8595346" cy="43484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1CE1F2C-4AC1-4449-B8CE-C6BB0E5F6647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415C4-5413-4149-A8DE-AA4431930CDF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0DD6D5-205D-4640-B3CB-D1063965CB8F}"/>
              </a:ext>
            </a:extLst>
          </p:cNvPr>
          <p:cNvSpPr txBox="1"/>
          <p:nvPr/>
        </p:nvSpPr>
        <p:spPr>
          <a:xfrm>
            <a:off x="4891504" y="660875"/>
            <a:ext cx="24089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Word To Vector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D03F62-58B6-497A-AE1A-94D575375745}"/>
              </a:ext>
            </a:extLst>
          </p:cNvPr>
          <p:cNvSpPr txBox="1"/>
          <p:nvPr/>
        </p:nvSpPr>
        <p:spPr>
          <a:xfrm>
            <a:off x="5302353" y="1122540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 결과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4B1E658-1BC8-49CA-8FAA-5AB40E926551}"/>
              </a:ext>
            </a:extLst>
          </p:cNvPr>
          <p:cNvCxnSpPr>
            <a:cxnSpLocks/>
          </p:cNvCxnSpPr>
          <p:nvPr/>
        </p:nvCxnSpPr>
        <p:spPr>
          <a:xfrm>
            <a:off x="1188720" y="6197125"/>
            <a:ext cx="101295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871EADC0-14CC-4BEE-9697-3A3230869B75}"/>
              </a:ext>
            </a:extLst>
          </p:cNvPr>
          <p:cNvCxnSpPr>
            <a:cxnSpLocks/>
          </p:cNvCxnSpPr>
          <p:nvPr/>
        </p:nvCxnSpPr>
        <p:spPr>
          <a:xfrm flipV="1">
            <a:off x="1188720" y="1848645"/>
            <a:ext cx="0" cy="43484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E5DC9D2-387E-4847-988E-9E55C4D03020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7" name="Google Shape;88;p13" descr="유튜브">
              <a:extLst>
                <a:ext uri="{FF2B5EF4-FFF2-40B4-BE49-F238E27FC236}">
                  <a16:creationId xmlns:a16="http://schemas.microsoft.com/office/drawing/2014/main" id="{A43AB238-48EC-4939-9C4A-CB78E6565A6B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18" name="Google Shape;88;p13" descr="유튜브">
              <a:extLst>
                <a:ext uri="{FF2B5EF4-FFF2-40B4-BE49-F238E27FC236}">
                  <a16:creationId xmlns:a16="http://schemas.microsoft.com/office/drawing/2014/main" id="{A8975C1F-DCD9-4191-B124-C984F261E63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887526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9130ED5-8242-4F95-BEDA-B4C7764A21A1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3FED50-6C40-4DD4-8BC9-DA7CB56C09CE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8C4588-3F0D-46CF-8E0B-2E2841530238}"/>
              </a:ext>
            </a:extLst>
          </p:cNvPr>
          <p:cNvSpPr txBox="1"/>
          <p:nvPr/>
        </p:nvSpPr>
        <p:spPr>
          <a:xfrm>
            <a:off x="5262278" y="660875"/>
            <a:ext cx="1667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Clustering</a:t>
            </a:r>
            <a:endParaRPr lang="ko-KR" altLang="en-US" sz="2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B5A1F76-2024-4A03-8EF7-FC50D81CC9AC}"/>
              </a:ext>
            </a:extLst>
          </p:cNvPr>
          <p:cNvSpPr txBox="1"/>
          <p:nvPr/>
        </p:nvSpPr>
        <p:spPr>
          <a:xfrm>
            <a:off x="5262278" y="1122540"/>
            <a:ext cx="1739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클러스터 결과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11257BB8-3EDE-4577-B6B3-55D33D11CFB5}"/>
              </a:ext>
            </a:extLst>
          </p:cNvPr>
          <p:cNvGrpSpPr/>
          <p:nvPr/>
        </p:nvGrpSpPr>
        <p:grpSpPr>
          <a:xfrm>
            <a:off x="3023204" y="1944215"/>
            <a:ext cx="6128924" cy="4309989"/>
            <a:chOff x="3023204" y="1944215"/>
            <a:chExt cx="6128924" cy="4309989"/>
          </a:xfrm>
        </p:grpSpPr>
        <p:pic>
          <p:nvPicPr>
            <p:cNvPr id="11" name="Google Shape;413;p47">
              <a:extLst>
                <a:ext uri="{FF2B5EF4-FFF2-40B4-BE49-F238E27FC236}">
                  <a16:creationId xmlns:a16="http://schemas.microsoft.com/office/drawing/2014/main" id="{952A3650-1463-4476-9C4B-4F9B30A2F55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2329" b="85949"/>
            <a:stretch/>
          </p:blipFill>
          <p:spPr>
            <a:xfrm>
              <a:off x="3084164" y="1944215"/>
              <a:ext cx="5351355" cy="4588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414;p47">
              <a:extLst>
                <a:ext uri="{FF2B5EF4-FFF2-40B4-BE49-F238E27FC236}">
                  <a16:creationId xmlns:a16="http://schemas.microsoft.com/office/drawing/2014/main" id="{C64FFF92-0F32-4597-A132-1CB81BF7F18F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t="8064" b="15322"/>
            <a:stretch/>
          </p:blipFill>
          <p:spPr>
            <a:xfrm>
              <a:off x="3023204" y="5182634"/>
              <a:ext cx="5609726" cy="10715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Google Shape;415;p47">
              <a:extLst>
                <a:ext uri="{FF2B5EF4-FFF2-40B4-BE49-F238E27FC236}">
                  <a16:creationId xmlns:a16="http://schemas.microsoft.com/office/drawing/2014/main" id="{4B8DEF1E-34AB-4BED-BE28-47A2B65F3F74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22236" r="2561" b="65019"/>
            <a:stretch/>
          </p:blipFill>
          <p:spPr>
            <a:xfrm>
              <a:off x="3058265" y="2551438"/>
              <a:ext cx="5377254" cy="5145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416;p47">
              <a:extLst>
                <a:ext uri="{FF2B5EF4-FFF2-40B4-BE49-F238E27FC236}">
                  <a16:creationId xmlns:a16="http://schemas.microsoft.com/office/drawing/2014/main" id="{09BBD407-7657-4B6D-A61F-E15828C235B1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44796" b="44048"/>
            <a:stretch/>
          </p:blipFill>
          <p:spPr>
            <a:xfrm>
              <a:off x="3058265" y="3251709"/>
              <a:ext cx="5886491" cy="480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417;p47">
              <a:extLst>
                <a:ext uri="{FF2B5EF4-FFF2-40B4-BE49-F238E27FC236}">
                  <a16:creationId xmlns:a16="http://schemas.microsoft.com/office/drawing/2014/main" id="{CAA94F7B-661A-4A7B-B268-BAC3196A99D3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66028" r="7520" b="22175"/>
            <a:stretch/>
          </p:blipFill>
          <p:spPr>
            <a:xfrm>
              <a:off x="3027785" y="3880542"/>
              <a:ext cx="6124343" cy="5715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418;p47">
              <a:extLst>
                <a:ext uri="{FF2B5EF4-FFF2-40B4-BE49-F238E27FC236}">
                  <a16:creationId xmlns:a16="http://schemas.microsoft.com/office/drawing/2014/main" id="{ED39DC46-FC44-47CB-9F23-31BEBB64F506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88588" r="3650" b="796"/>
            <a:stretch/>
          </p:blipFill>
          <p:spPr>
            <a:xfrm>
              <a:off x="3043524" y="4600387"/>
              <a:ext cx="5592476" cy="4537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09DCDFE-351C-4AAB-B990-27D61AAA690F}"/>
              </a:ext>
            </a:extLst>
          </p:cNvPr>
          <p:cNvSpPr/>
          <p:nvPr/>
        </p:nvSpPr>
        <p:spPr>
          <a:xfrm>
            <a:off x="3013044" y="1808480"/>
            <a:ext cx="6242716" cy="4466044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BE151C3-3B3E-46A7-946B-96743F6F953E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25" name="Google Shape;88;p13" descr="유튜브">
              <a:extLst>
                <a:ext uri="{FF2B5EF4-FFF2-40B4-BE49-F238E27FC236}">
                  <a16:creationId xmlns:a16="http://schemas.microsoft.com/office/drawing/2014/main" id="{559F3503-FED0-4743-BC65-B6F3634F1554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6" name="Google Shape;88;p13" descr="유튜브">
              <a:extLst>
                <a:ext uri="{FF2B5EF4-FFF2-40B4-BE49-F238E27FC236}">
                  <a16:creationId xmlns:a16="http://schemas.microsoft.com/office/drawing/2014/main" id="{584D3C96-E2C0-4592-B305-1AB219B4D9E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348269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BD2FC82-A835-49D7-BEAA-1CFF39FF4AEC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22EDF-0492-416B-8AFE-F076B3B9C859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746968-CFCA-4CA8-B9E0-1C16D8079D2C}"/>
              </a:ext>
            </a:extLst>
          </p:cNvPr>
          <p:cNvSpPr txBox="1"/>
          <p:nvPr/>
        </p:nvSpPr>
        <p:spPr>
          <a:xfrm>
            <a:off x="5161567" y="1122540"/>
            <a:ext cx="186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젠더리스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키워드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0A90A3-583E-48D1-B363-1A61C9F328AB}"/>
              </a:ext>
            </a:extLst>
          </p:cNvPr>
          <p:cNvSpPr txBox="1"/>
          <p:nvPr/>
        </p:nvSpPr>
        <p:spPr>
          <a:xfrm>
            <a:off x="4456769" y="660875"/>
            <a:ext cx="327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유튜브 뷰티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패션 트렌드</a:t>
            </a:r>
          </a:p>
        </p:txBody>
      </p:sp>
      <p:pic>
        <p:nvPicPr>
          <p:cNvPr id="13" name="Google Shape;423;p48">
            <a:extLst>
              <a:ext uri="{FF2B5EF4-FFF2-40B4-BE49-F238E27FC236}">
                <a16:creationId xmlns:a16="http://schemas.microsoft.com/office/drawing/2014/main" id="{E7DC97AD-30B4-4DF9-AA5C-50F896BAFDB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286309" y="2612106"/>
            <a:ext cx="5619382" cy="1566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24;p48">
            <a:extLst>
              <a:ext uri="{FF2B5EF4-FFF2-40B4-BE49-F238E27FC236}">
                <a16:creationId xmlns:a16="http://schemas.microsoft.com/office/drawing/2014/main" id="{B89132C6-48E1-4FED-B543-11233CE9B7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04172" y="4402596"/>
            <a:ext cx="5383657" cy="1049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425;p48">
            <a:extLst>
              <a:ext uri="{FF2B5EF4-FFF2-40B4-BE49-F238E27FC236}">
                <a16:creationId xmlns:a16="http://schemas.microsoft.com/office/drawing/2014/main" id="{608BE612-FB94-4C81-805A-6BC8048EBC5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4230" y="5777612"/>
            <a:ext cx="5223540" cy="584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426;p48">
            <a:extLst>
              <a:ext uri="{FF2B5EF4-FFF2-40B4-BE49-F238E27FC236}">
                <a16:creationId xmlns:a16="http://schemas.microsoft.com/office/drawing/2014/main" id="{481B2868-054D-4172-B39C-B3D45FB16B1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66028" r="7711" b="21906"/>
          <a:stretch/>
        </p:blipFill>
        <p:spPr>
          <a:xfrm>
            <a:off x="3040169" y="1661267"/>
            <a:ext cx="6111663" cy="58454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07C7EB-FC0A-49EC-999A-ED03788EE1D3}"/>
              </a:ext>
            </a:extLst>
          </p:cNvPr>
          <p:cNvSpPr/>
          <p:nvPr/>
        </p:nvSpPr>
        <p:spPr>
          <a:xfrm>
            <a:off x="4791021" y="1853268"/>
            <a:ext cx="649762" cy="200538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F119D04-611B-40C9-9E68-6D998CE62479}"/>
              </a:ext>
            </a:extLst>
          </p:cNvPr>
          <p:cNvSpPr/>
          <p:nvPr/>
        </p:nvSpPr>
        <p:spPr>
          <a:xfrm>
            <a:off x="6766025" y="1853268"/>
            <a:ext cx="488176" cy="200538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A541D59-0FFB-47A3-BA5A-F558CC18C21B}"/>
              </a:ext>
            </a:extLst>
          </p:cNvPr>
          <p:cNvSpPr/>
          <p:nvPr/>
        </p:nvSpPr>
        <p:spPr>
          <a:xfrm>
            <a:off x="7999568" y="1853268"/>
            <a:ext cx="488176" cy="200538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615FD30D-4C52-412E-96C3-5CE268237F0E}"/>
              </a:ext>
            </a:extLst>
          </p:cNvPr>
          <p:cNvSpPr/>
          <p:nvPr/>
        </p:nvSpPr>
        <p:spPr>
          <a:xfrm>
            <a:off x="8616751" y="1853268"/>
            <a:ext cx="488176" cy="200538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E79558A-8D3F-4E60-B994-6CB47EBC2BFB}"/>
              </a:ext>
            </a:extLst>
          </p:cNvPr>
          <p:cNvSpPr/>
          <p:nvPr/>
        </p:nvSpPr>
        <p:spPr>
          <a:xfrm>
            <a:off x="7372636" y="1853268"/>
            <a:ext cx="488176" cy="200538"/>
          </a:xfrm>
          <a:prstGeom prst="rect">
            <a:avLst/>
          </a:prstGeom>
          <a:solidFill>
            <a:schemeClr val="accent4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A3F0643-DA63-45FB-8D4D-B1A82AC135EC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26" name="Google Shape;88;p13" descr="유튜브">
              <a:extLst>
                <a:ext uri="{FF2B5EF4-FFF2-40B4-BE49-F238E27FC236}">
                  <a16:creationId xmlns:a16="http://schemas.microsoft.com/office/drawing/2014/main" id="{D84F66DE-3D84-49E2-9FA8-BABAB5A1570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7" name="Google Shape;88;p13" descr="유튜브">
              <a:extLst>
                <a:ext uri="{FF2B5EF4-FFF2-40B4-BE49-F238E27FC236}">
                  <a16:creationId xmlns:a16="http://schemas.microsoft.com/office/drawing/2014/main" id="{8D5C355E-99E2-4D8A-86A9-418255715837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86878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5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9180D85-7748-4D45-A94B-68E2F682E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0"/>
            <a:ext cx="10236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949CF73A-53E6-4330-ABDA-8A486E4F17FD}"/>
              </a:ext>
            </a:extLst>
          </p:cNvPr>
          <p:cNvGrpSpPr/>
          <p:nvPr/>
        </p:nvGrpSpPr>
        <p:grpSpPr>
          <a:xfrm>
            <a:off x="465513" y="399011"/>
            <a:ext cx="7926119" cy="369332"/>
            <a:chOff x="465513" y="399011"/>
            <a:chExt cx="7926119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AD0C41F-0DE1-4CDE-9EFD-7FD88CA54D85}"/>
                </a:ext>
              </a:extLst>
            </p:cNvPr>
            <p:cNvSpPr txBox="1"/>
            <p:nvPr/>
          </p:nvSpPr>
          <p:spPr>
            <a:xfrm>
              <a:off x="615144" y="399011"/>
              <a:ext cx="777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‘올해 가장 돈을 많이 번 유튜브 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스타’로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선정된 라이언이 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2018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년에 벌어들인 수익</a:t>
              </a:r>
            </a:p>
          </p:txBody>
        </p:sp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7C27F3E8-F9F0-4309-BCA3-EE2BC5A77F4A}"/>
                </a:ext>
              </a:extLst>
            </p:cNvPr>
            <p:cNvCxnSpPr>
              <a:cxnSpLocks/>
            </p:cNvCxnSpPr>
            <p:nvPr/>
          </p:nvCxnSpPr>
          <p:spPr>
            <a:xfrm>
              <a:off x="465513" y="399011"/>
              <a:ext cx="0" cy="36933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157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431;p49">
            <a:extLst>
              <a:ext uri="{FF2B5EF4-FFF2-40B4-BE49-F238E27FC236}">
                <a16:creationId xmlns:a16="http://schemas.microsoft.com/office/drawing/2014/main" id="{8FFC5380-5195-455F-BA52-E7401E45F1AF}"/>
              </a:ext>
            </a:extLst>
          </p:cNvPr>
          <p:cNvGrpSpPr/>
          <p:nvPr/>
        </p:nvGrpSpPr>
        <p:grpSpPr>
          <a:xfrm>
            <a:off x="4068734" y="2696208"/>
            <a:ext cx="3857652" cy="3357586"/>
            <a:chOff x="2309794" y="714356"/>
            <a:chExt cx="4429156" cy="3910022"/>
          </a:xfrm>
        </p:grpSpPr>
        <p:pic>
          <p:nvPicPr>
            <p:cNvPr id="3" name="Google Shape;432;p49" descr="젠더리스룩06.jpg">
              <a:extLst>
                <a:ext uri="{FF2B5EF4-FFF2-40B4-BE49-F238E27FC236}">
                  <a16:creationId xmlns:a16="http://schemas.microsoft.com/office/drawing/2014/main" id="{D4AC7881-E2FF-4841-912B-DBD9D76D8D89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309794" y="928670"/>
              <a:ext cx="2361747" cy="15716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" name="Google Shape;433;p49" descr="젠더리스룩04.jpg">
              <a:extLst>
                <a:ext uri="{FF2B5EF4-FFF2-40B4-BE49-F238E27FC236}">
                  <a16:creationId xmlns:a16="http://schemas.microsoft.com/office/drawing/2014/main" id="{657C4B87-B35C-4E95-883A-3C67AC7C8289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0455"/>
            <a:stretch/>
          </p:blipFill>
          <p:spPr>
            <a:xfrm>
              <a:off x="5095876" y="714356"/>
              <a:ext cx="1643074" cy="22550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oogle Shape;434;p49" descr="젠더리스룩05.png">
              <a:extLst>
                <a:ext uri="{FF2B5EF4-FFF2-40B4-BE49-F238E27FC236}">
                  <a16:creationId xmlns:a16="http://schemas.microsoft.com/office/drawing/2014/main" id="{58C193EA-53EB-4A57-9C0F-B3D155C343EE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0000"/>
            <a:stretch/>
          </p:blipFill>
          <p:spPr>
            <a:xfrm>
              <a:off x="3595678" y="2071678"/>
              <a:ext cx="2095478" cy="25527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" name="Google Shape;435;p49">
            <a:extLst>
              <a:ext uri="{FF2B5EF4-FFF2-40B4-BE49-F238E27FC236}">
                <a16:creationId xmlns:a16="http://schemas.microsoft.com/office/drawing/2014/main" id="{217C0505-3E32-42DD-8CA1-A03D481CCE90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77416" y="2278545"/>
            <a:ext cx="4643470" cy="110538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Google Shape;436;p49">
            <a:extLst>
              <a:ext uri="{FF2B5EF4-FFF2-40B4-BE49-F238E27FC236}">
                <a16:creationId xmlns:a16="http://schemas.microsoft.com/office/drawing/2014/main" id="{3FEBD102-FBF3-4C29-87A7-73FCF2937DC0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55320" y="1900998"/>
            <a:ext cx="5534040" cy="123583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Google Shape;437;p49">
            <a:extLst>
              <a:ext uri="{FF2B5EF4-FFF2-40B4-BE49-F238E27FC236}">
                <a16:creationId xmlns:a16="http://schemas.microsoft.com/office/drawing/2014/main" id="{4CEA58BB-3249-4E70-994C-2DEA9962C86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91675" y="4198864"/>
            <a:ext cx="5618856" cy="78581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Google Shape;438;p49">
            <a:extLst>
              <a:ext uri="{FF2B5EF4-FFF2-40B4-BE49-F238E27FC236}">
                <a16:creationId xmlns:a16="http://schemas.microsoft.com/office/drawing/2014/main" id="{4B71F6E2-A8BF-4257-AA1A-8BF51AE7E880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01103" y="4870823"/>
            <a:ext cx="8248650" cy="109537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72C6919-0E6C-48D0-9C45-8BF07C44843E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C61CAA-9933-4F77-A64F-21B2DC69B61F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키워드 </a:t>
            </a:r>
            <a:r>
              <a:rPr lang="ko-KR" altLang="en-US" sz="105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머신러닝</a:t>
            </a:r>
            <a:endParaRPr lang="ko-KR" altLang="en-US" sz="10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E82205-FC96-480C-AF28-E136B69FF523}"/>
              </a:ext>
            </a:extLst>
          </p:cNvPr>
          <p:cNvSpPr txBox="1"/>
          <p:nvPr/>
        </p:nvSpPr>
        <p:spPr>
          <a:xfrm>
            <a:off x="5161567" y="1122540"/>
            <a:ext cx="1868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 err="1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젠더리스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키워드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C47727E-5D16-4AD4-987C-D6C390D28EA1}"/>
              </a:ext>
            </a:extLst>
          </p:cNvPr>
          <p:cNvSpPr txBox="1"/>
          <p:nvPr/>
        </p:nvSpPr>
        <p:spPr>
          <a:xfrm>
            <a:off x="4456769" y="660875"/>
            <a:ext cx="327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유튜브 뷰티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패션 트렌드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E9046A0-172C-45AE-8D61-86E751A127AB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19" name="Google Shape;88;p13" descr="유튜브">
              <a:extLst>
                <a:ext uri="{FF2B5EF4-FFF2-40B4-BE49-F238E27FC236}">
                  <a16:creationId xmlns:a16="http://schemas.microsoft.com/office/drawing/2014/main" id="{CF062A1F-5698-4B0B-9AE1-1B1073776C9B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0" name="Google Shape;88;p13" descr="유튜브">
              <a:extLst>
                <a:ext uri="{FF2B5EF4-FFF2-40B4-BE49-F238E27FC236}">
                  <a16:creationId xmlns:a16="http://schemas.microsoft.com/office/drawing/2014/main" id="{04CE016B-5E6E-4ECA-810B-F0050AFCD16C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450243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6BF4A0-77E7-4AF6-8D81-E5E384136EEB}"/>
              </a:ext>
            </a:extLst>
          </p:cNvPr>
          <p:cNvSpPr txBox="1"/>
          <p:nvPr/>
        </p:nvSpPr>
        <p:spPr>
          <a:xfrm>
            <a:off x="5781651" y="1624751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05</a:t>
            </a:r>
            <a:endParaRPr lang="ko-KR" altLang="en-US" sz="2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A908FB-3DDE-4215-A85C-9E283612DF53}"/>
              </a:ext>
            </a:extLst>
          </p:cNvPr>
          <p:cNvSpPr txBox="1"/>
          <p:nvPr/>
        </p:nvSpPr>
        <p:spPr>
          <a:xfrm>
            <a:off x="5190144" y="2868285"/>
            <a:ext cx="1811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에필로그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A3B281F5-7768-4A40-8368-FAE0A2E39054}"/>
              </a:ext>
            </a:extLst>
          </p:cNvPr>
          <p:cNvCxnSpPr>
            <a:cxnSpLocks/>
          </p:cNvCxnSpPr>
          <p:nvPr/>
        </p:nvCxnSpPr>
        <p:spPr>
          <a:xfrm>
            <a:off x="4795707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DB03B0A-7719-4F28-B7C4-1076EDF0DAAB}"/>
              </a:ext>
            </a:extLst>
          </p:cNvPr>
          <p:cNvCxnSpPr>
            <a:cxnSpLocks/>
          </p:cNvCxnSpPr>
          <p:nvPr/>
        </p:nvCxnSpPr>
        <p:spPr>
          <a:xfrm>
            <a:off x="7396294" y="1534487"/>
            <a:ext cx="0" cy="3789027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35F3EEE0-EAC2-4332-BAD1-F36175A96032}"/>
              </a:ext>
            </a:extLst>
          </p:cNvPr>
          <p:cNvGrpSpPr/>
          <p:nvPr/>
        </p:nvGrpSpPr>
        <p:grpSpPr>
          <a:xfrm>
            <a:off x="5267591" y="4550232"/>
            <a:ext cx="1656818" cy="503169"/>
            <a:chOff x="3844273" y="2358586"/>
            <a:chExt cx="4154309" cy="1384069"/>
          </a:xfrm>
        </p:grpSpPr>
        <p:pic>
          <p:nvPicPr>
            <p:cNvPr id="7" name="Google Shape;88;p13" descr="유튜브">
              <a:extLst>
                <a:ext uri="{FF2B5EF4-FFF2-40B4-BE49-F238E27FC236}">
                  <a16:creationId xmlns:a16="http://schemas.microsoft.com/office/drawing/2014/main" id="{5CFDF95C-C497-4C73-8A10-B9DBE7142BE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3844273" y="2358586"/>
              <a:ext cx="1525750" cy="1384069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Google Shape;88;p13" descr="유튜브">
              <a:extLst>
                <a:ext uri="{FF2B5EF4-FFF2-40B4-BE49-F238E27FC236}">
                  <a16:creationId xmlns:a16="http://schemas.microsoft.com/office/drawing/2014/main" id="{14CB1521-D400-49FF-845E-EDDA575879DA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5400274" y="2358586"/>
              <a:ext cx="2598308" cy="1384069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40995324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F1766097-CB4E-4D5A-8C06-5CCE0BD43DF9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EDEFC-CC06-4FD9-B1F2-2A3DFD37B7F0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05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에필로그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650D6-B344-4538-A3A8-D9B0CF039323}"/>
              </a:ext>
            </a:extLst>
          </p:cNvPr>
          <p:cNvSpPr txBox="1"/>
          <p:nvPr/>
        </p:nvSpPr>
        <p:spPr>
          <a:xfrm>
            <a:off x="5257944" y="1122540"/>
            <a:ext cx="1676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화장품 키워드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04290D-447A-4B5F-B901-9A0D0D67A9F2}"/>
              </a:ext>
            </a:extLst>
          </p:cNvPr>
          <p:cNvSpPr txBox="1"/>
          <p:nvPr/>
        </p:nvSpPr>
        <p:spPr>
          <a:xfrm>
            <a:off x="4456769" y="660875"/>
            <a:ext cx="327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유튜브 뷰티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패션 트렌드</a:t>
            </a:r>
          </a:p>
        </p:txBody>
      </p:sp>
      <p:sp>
        <p:nvSpPr>
          <p:cNvPr id="12" name="Google Shape;445;p50">
            <a:extLst>
              <a:ext uri="{FF2B5EF4-FFF2-40B4-BE49-F238E27FC236}">
                <a16:creationId xmlns:a16="http://schemas.microsoft.com/office/drawing/2014/main" id="{CA4E5F4B-2C38-4EBE-8A10-5DB62B800704}"/>
              </a:ext>
            </a:extLst>
          </p:cNvPr>
          <p:cNvSpPr txBox="1">
            <a:spLocks/>
          </p:cNvSpPr>
          <p:nvPr/>
        </p:nvSpPr>
        <p:spPr>
          <a:xfrm>
            <a:off x="1061057" y="2743209"/>
            <a:ext cx="8915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45700" rIns="91425" bIns="45700" rtlCol="0" anchor="t" anchorCtr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139700">
              <a:spcBef>
                <a:spcPts val="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endParaRPr lang="ko-KR" altLang="en-US"/>
          </a:p>
          <a:p>
            <a:pPr marL="342900" indent="-139700">
              <a:spcBef>
                <a:spcPts val="640"/>
              </a:spcBef>
              <a:buClr>
                <a:schemeClr val="dk1"/>
              </a:buClr>
              <a:buSzPts val="3200"/>
              <a:buFont typeface="Arial" panose="020B0604020202020204" pitchFamily="34" charset="0"/>
              <a:buNone/>
            </a:pPr>
            <a:endParaRPr lang="ko-KR" altLang="en-US"/>
          </a:p>
        </p:txBody>
      </p:sp>
      <p:pic>
        <p:nvPicPr>
          <p:cNvPr id="14" name="Google Shape;448;p50">
            <a:extLst>
              <a:ext uri="{FF2B5EF4-FFF2-40B4-BE49-F238E27FC236}">
                <a16:creationId xmlns:a16="http://schemas.microsoft.com/office/drawing/2014/main" id="{C020B4F4-F58E-42DA-9DAE-5699885E4B0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49726" y="3539340"/>
            <a:ext cx="2600325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449;p50">
            <a:extLst>
              <a:ext uri="{FF2B5EF4-FFF2-40B4-BE49-F238E27FC236}">
                <a16:creationId xmlns:a16="http://schemas.microsoft.com/office/drawing/2014/main" id="{E02C8EAC-DF91-4EB3-BE67-D62918845F4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8152" y="3429000"/>
            <a:ext cx="24288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450;p50">
            <a:extLst>
              <a:ext uri="{FF2B5EF4-FFF2-40B4-BE49-F238E27FC236}">
                <a16:creationId xmlns:a16="http://schemas.microsoft.com/office/drawing/2014/main" id="{6A45A413-AD1B-4879-83E1-C679AE2D175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60600" y="3510370"/>
            <a:ext cx="4123942" cy="2823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414;p47">
            <a:extLst>
              <a:ext uri="{FF2B5EF4-FFF2-40B4-BE49-F238E27FC236}">
                <a16:creationId xmlns:a16="http://schemas.microsoft.com/office/drawing/2014/main" id="{F2CF1C3E-8930-4CB2-987B-07FC578CCCF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t="8064" b="15322"/>
          <a:stretch/>
        </p:blipFill>
        <p:spPr>
          <a:xfrm>
            <a:off x="3291137" y="1918671"/>
            <a:ext cx="5609726" cy="10715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DB0A3ED7-7B9A-4D79-97AD-6206FD506B49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20" name="Google Shape;88;p13" descr="유튜브">
              <a:extLst>
                <a:ext uri="{FF2B5EF4-FFF2-40B4-BE49-F238E27FC236}">
                  <a16:creationId xmlns:a16="http://schemas.microsoft.com/office/drawing/2014/main" id="{016D1951-2B25-486E-BEED-C64F90CCC79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1" name="Google Shape;88;p13" descr="유튜브">
              <a:extLst>
                <a:ext uri="{FF2B5EF4-FFF2-40B4-BE49-F238E27FC236}">
                  <a16:creationId xmlns:a16="http://schemas.microsoft.com/office/drawing/2014/main" id="{8DD1C3FB-5976-4202-8043-50252E0F25E1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339237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455;p51">
            <a:extLst>
              <a:ext uri="{FF2B5EF4-FFF2-40B4-BE49-F238E27FC236}">
                <a16:creationId xmlns:a16="http://schemas.microsoft.com/office/drawing/2014/main" id="{51F9BCB5-C277-4592-9EC2-2E56F959CC3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25923"/>
          <a:stretch/>
        </p:blipFill>
        <p:spPr>
          <a:xfrm>
            <a:off x="2614836" y="1762909"/>
            <a:ext cx="6762750" cy="64913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1766097-CB4E-4D5A-8C06-5CCE0BD43DF9}"/>
              </a:ext>
            </a:extLst>
          </p:cNvPr>
          <p:cNvSpPr/>
          <p:nvPr/>
        </p:nvSpPr>
        <p:spPr>
          <a:xfrm>
            <a:off x="5996211" y="185431"/>
            <a:ext cx="199578" cy="4571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DEDEFC-CC06-4FD9-B1F2-2A3DFD37B7F0}"/>
              </a:ext>
            </a:extLst>
          </p:cNvPr>
          <p:cNvSpPr txBox="1"/>
          <p:nvPr/>
        </p:nvSpPr>
        <p:spPr>
          <a:xfrm>
            <a:off x="4758533" y="291212"/>
            <a:ext cx="26749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92D050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에필로그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C650D6-B344-4538-A3A8-D9B0CF039323}"/>
              </a:ext>
            </a:extLst>
          </p:cNvPr>
          <p:cNvSpPr txBox="1"/>
          <p:nvPr/>
        </p:nvSpPr>
        <p:spPr>
          <a:xfrm>
            <a:off x="5008238" y="1122540"/>
            <a:ext cx="2175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뷰티 아이템 키워드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r>
              <a:rPr lang="ko-KR" altLang="en-US" dirty="0">
                <a:solidFill>
                  <a:schemeClr val="bg1">
                    <a:lumMod val="50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04290D-447A-4B5F-B901-9A0D0D67A9F2}"/>
              </a:ext>
            </a:extLst>
          </p:cNvPr>
          <p:cNvSpPr txBox="1"/>
          <p:nvPr/>
        </p:nvSpPr>
        <p:spPr>
          <a:xfrm>
            <a:off x="4456769" y="660875"/>
            <a:ext cx="3278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유튜브 뷰티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패션 트렌드</a:t>
            </a:r>
          </a:p>
        </p:txBody>
      </p:sp>
      <p:pic>
        <p:nvPicPr>
          <p:cNvPr id="4" name="Google Shape;456;p51">
            <a:extLst>
              <a:ext uri="{FF2B5EF4-FFF2-40B4-BE49-F238E27FC236}">
                <a16:creationId xmlns:a16="http://schemas.microsoft.com/office/drawing/2014/main" id="{9364B29D-62F3-425B-B000-20D724E8E1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5275" y="2815085"/>
            <a:ext cx="4561451" cy="1463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57;p51">
            <a:extLst>
              <a:ext uri="{FF2B5EF4-FFF2-40B4-BE49-F238E27FC236}">
                <a16:creationId xmlns:a16="http://schemas.microsoft.com/office/drawing/2014/main" id="{965952E2-8694-4295-9909-645CF94CC8A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4202" y="4428016"/>
            <a:ext cx="4523597" cy="21387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885FB816-93F8-42CB-88F1-FFF1073AFFF5}"/>
              </a:ext>
            </a:extLst>
          </p:cNvPr>
          <p:cNvGrpSpPr/>
          <p:nvPr/>
        </p:nvGrpSpPr>
        <p:grpSpPr>
          <a:xfrm>
            <a:off x="10525391" y="6349797"/>
            <a:ext cx="1666609" cy="505501"/>
            <a:chOff x="10525391" y="6349797"/>
            <a:chExt cx="1666609" cy="505501"/>
          </a:xfrm>
        </p:grpSpPr>
        <p:pic>
          <p:nvPicPr>
            <p:cNvPr id="20" name="Google Shape;88;p13" descr="유튜브">
              <a:extLst>
                <a:ext uri="{FF2B5EF4-FFF2-40B4-BE49-F238E27FC236}">
                  <a16:creationId xmlns:a16="http://schemas.microsoft.com/office/drawing/2014/main" id="{04257BC4-C0FE-4FC5-A39C-87748A2F7D7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t="31803" r="62086" b="30907"/>
            <a:stretch/>
          </p:blipFill>
          <p:spPr>
            <a:xfrm>
              <a:off x="10525391" y="6349797"/>
              <a:ext cx="612094" cy="505501"/>
            </a:xfrm>
            <a:prstGeom prst="rect">
              <a:avLst/>
            </a:prstGeom>
            <a:noFill/>
            <a:ln>
              <a:noFill/>
            </a:ln>
            <a:effectLst/>
          </p:spPr>
        </p:pic>
        <p:pic>
          <p:nvPicPr>
            <p:cNvPr id="21" name="Google Shape;88;p13" descr="유튜브">
              <a:extLst>
                <a:ext uri="{FF2B5EF4-FFF2-40B4-BE49-F238E27FC236}">
                  <a16:creationId xmlns:a16="http://schemas.microsoft.com/office/drawing/2014/main" id="{2CBBA6A1-5253-4238-8DFA-F7B1696FB55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42083" y1="52000" x2="42083" y2="52000"/>
                          <a14:foregroundMark x1="48250" y1="48417" x2="48250" y2="48417"/>
                          <a14:foregroundMark x1="59417" y1="49250" x2="59417" y2="49250"/>
                          <a14:foregroundMark x1="63083" y1="43917" x2="63083" y2="43917"/>
                          <a14:foregroundMark x1="68500" y1="49250" x2="68500" y2="49250"/>
                          <a14:foregroundMark x1="77583" y1="47000" x2="77583" y2="47000"/>
                          <a14:foregroundMark x1="89583" y1="47500" x2="89583" y2="47500"/>
                          <a14:foregroundMark x1="29250" y1="54167" x2="29250" y2="54167"/>
                          <a14:foregroundMark x1="26750" y1="46583" x2="26750" y2="46583"/>
                          <a14:backgroundMark x1="87917" y1="50583" x2="87917" y2="50583"/>
                        </a14:backgroundRemoval>
                      </a14:imgEffect>
                    </a14:imgLayer>
                  </a14:imgProps>
                </a:ext>
              </a:extLst>
            </a:blip>
            <a:srcRect l="35435" t="31803" b="30907"/>
            <a:stretch/>
          </p:blipFill>
          <p:spPr>
            <a:xfrm>
              <a:off x="11149621" y="6349797"/>
              <a:ext cx="1042379" cy="50550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551480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5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A908FB-3DDE-4215-A85C-9E283612DF53}"/>
              </a:ext>
            </a:extLst>
          </p:cNvPr>
          <p:cNvSpPr txBox="1"/>
          <p:nvPr/>
        </p:nvSpPr>
        <p:spPr>
          <a:xfrm>
            <a:off x="5309567" y="2967335"/>
            <a:ext cx="15728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아리따-돋움(TTF)-Bold" panose="02020603020101020101" pitchFamily="18" charset="-127"/>
                <a:ea typeface="아리따-돋움(TTF)-Bold" panose="02020603020101020101" pitchFamily="18" charset="-127"/>
              </a:rPr>
              <a:t>Q&amp;A</a:t>
            </a:r>
            <a:endParaRPr lang="ko-KR" altLang="en-US" sz="5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아리따-돋움(TTF)-Bold" panose="02020603020101020101" pitchFamily="18" charset="-127"/>
              <a:ea typeface="아리따-돋움(TTF)-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8052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5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A379FAB7-A122-4403-A2F9-328A51210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2" t="39803" r="77090" b="39802"/>
          <a:stretch/>
        </p:blipFill>
        <p:spPr bwMode="auto">
          <a:xfrm>
            <a:off x="945411" y="2098931"/>
            <a:ext cx="3066036" cy="224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66;p18">
            <a:extLst>
              <a:ext uri="{FF2B5EF4-FFF2-40B4-BE49-F238E27FC236}">
                <a16:creationId xmlns:a16="http://schemas.microsoft.com/office/drawing/2014/main" id="{6D77710A-3604-44DD-BCA1-A4A5B74B8F3D}"/>
              </a:ext>
            </a:extLst>
          </p:cNvPr>
          <p:cNvSpPr/>
          <p:nvPr/>
        </p:nvSpPr>
        <p:spPr>
          <a:xfrm>
            <a:off x="1600429" y="4061891"/>
            <a:ext cx="2109291" cy="539999"/>
          </a:xfrm>
          <a:prstGeom prst="rect">
            <a:avLst/>
          </a:prstGeom>
        </p:spPr>
        <p:txBody>
          <a:bodyPr/>
          <a:lstStyle/>
          <a:p>
            <a:pPr lvl="0"/>
            <a:r>
              <a:rPr sz="32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317억 분</a:t>
            </a:r>
          </a:p>
        </p:txBody>
      </p:sp>
      <p:sp>
        <p:nvSpPr>
          <p:cNvPr id="4" name="Google Shape;167;p18">
            <a:extLst>
              <a:ext uri="{FF2B5EF4-FFF2-40B4-BE49-F238E27FC236}">
                <a16:creationId xmlns:a16="http://schemas.microsoft.com/office/drawing/2014/main" id="{EDBD80D8-0FBA-4F65-B523-2C27911ECF43}"/>
              </a:ext>
            </a:extLst>
          </p:cNvPr>
          <p:cNvSpPr/>
          <p:nvPr/>
        </p:nvSpPr>
        <p:spPr>
          <a:xfrm>
            <a:off x="4660794" y="4145013"/>
            <a:ext cx="1316695" cy="539999"/>
          </a:xfrm>
          <a:prstGeom prst="rect">
            <a:avLst/>
          </a:prstGeom>
        </p:spPr>
        <p:txBody>
          <a:bodyPr/>
          <a:lstStyle/>
          <a:p>
            <a:pPr lvl="0"/>
            <a:r>
              <a:rPr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39억 분</a:t>
            </a:r>
          </a:p>
        </p:txBody>
      </p:sp>
      <p:sp>
        <p:nvSpPr>
          <p:cNvPr id="6" name="Google Shape;168;p18">
            <a:extLst>
              <a:ext uri="{FF2B5EF4-FFF2-40B4-BE49-F238E27FC236}">
                <a16:creationId xmlns:a16="http://schemas.microsoft.com/office/drawing/2014/main" id="{2E947421-3379-4250-8DD5-2B18F50B6559}"/>
              </a:ext>
            </a:extLst>
          </p:cNvPr>
          <p:cNvSpPr/>
          <p:nvPr/>
        </p:nvSpPr>
        <p:spPr>
          <a:xfrm>
            <a:off x="6151515" y="4145013"/>
            <a:ext cx="1507136" cy="539999"/>
          </a:xfrm>
          <a:prstGeom prst="rect">
            <a:avLst/>
          </a:prstGeom>
        </p:spPr>
        <p:txBody>
          <a:bodyPr/>
          <a:lstStyle/>
          <a:p>
            <a:pPr lvl="0"/>
            <a:r>
              <a:rPr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197억 분</a:t>
            </a:r>
          </a:p>
        </p:txBody>
      </p:sp>
      <p:sp>
        <p:nvSpPr>
          <p:cNvPr id="8" name="Google Shape;169;p18">
            <a:extLst>
              <a:ext uri="{FF2B5EF4-FFF2-40B4-BE49-F238E27FC236}">
                <a16:creationId xmlns:a16="http://schemas.microsoft.com/office/drawing/2014/main" id="{1FE15CAA-5644-4549-BEBA-3BAA52DDB38D}"/>
              </a:ext>
            </a:extLst>
          </p:cNvPr>
          <p:cNvSpPr/>
          <p:nvPr/>
        </p:nvSpPr>
        <p:spPr>
          <a:xfrm>
            <a:off x="7717069" y="4145013"/>
            <a:ext cx="1507136" cy="539999"/>
          </a:xfrm>
          <a:prstGeom prst="rect">
            <a:avLst/>
          </a:prstGeom>
        </p:spPr>
        <p:txBody>
          <a:bodyPr/>
          <a:lstStyle/>
          <a:p>
            <a:pPr lvl="0"/>
            <a:r>
              <a:rPr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126억 분</a:t>
            </a:r>
          </a:p>
        </p:txBody>
      </p:sp>
      <p:sp>
        <p:nvSpPr>
          <p:cNvPr id="10" name="Google Shape;170;p18">
            <a:extLst>
              <a:ext uri="{FF2B5EF4-FFF2-40B4-BE49-F238E27FC236}">
                <a16:creationId xmlns:a16="http://schemas.microsoft.com/office/drawing/2014/main" id="{B6EC1057-6534-48C2-AEAF-E219F3DC6072}"/>
              </a:ext>
            </a:extLst>
          </p:cNvPr>
          <p:cNvSpPr/>
          <p:nvPr/>
        </p:nvSpPr>
        <p:spPr>
          <a:xfrm>
            <a:off x="9349136" y="4145013"/>
            <a:ext cx="1312793" cy="539999"/>
          </a:xfrm>
          <a:prstGeom prst="rect">
            <a:avLst/>
          </a:prstGeom>
        </p:spPr>
        <p:txBody>
          <a:bodyPr/>
          <a:lstStyle/>
          <a:p>
            <a:pPr lvl="0"/>
            <a:r>
              <a:rPr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27억 분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EEA82B4-CB46-4F52-8AA3-BDBA1115C3AB}"/>
              </a:ext>
            </a:extLst>
          </p:cNvPr>
          <p:cNvGrpSpPr/>
          <p:nvPr/>
        </p:nvGrpSpPr>
        <p:grpSpPr>
          <a:xfrm>
            <a:off x="465513" y="399011"/>
            <a:ext cx="3410460" cy="369332"/>
            <a:chOff x="465513" y="399011"/>
            <a:chExt cx="3410460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70CFB4-0FFE-4BAE-BF6A-25490FF787BB}"/>
                </a:ext>
              </a:extLst>
            </p:cNvPr>
            <p:cNvSpPr txBox="1"/>
            <p:nvPr/>
          </p:nvSpPr>
          <p:spPr>
            <a:xfrm>
              <a:off x="615144" y="399011"/>
              <a:ext cx="3260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한국인이 한 달간 가장 오래 쓴 앱</a:t>
              </a:r>
            </a:p>
          </p:txBody>
        </p: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3C747BC7-A128-4D42-BF49-284C1663069B}"/>
                </a:ext>
              </a:extLst>
            </p:cNvPr>
            <p:cNvCxnSpPr>
              <a:cxnSpLocks/>
            </p:cNvCxnSpPr>
            <p:nvPr/>
          </p:nvCxnSpPr>
          <p:spPr>
            <a:xfrm>
              <a:off x="465513" y="399011"/>
              <a:ext cx="0" cy="36933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2">
            <a:extLst>
              <a:ext uri="{FF2B5EF4-FFF2-40B4-BE49-F238E27FC236}">
                <a16:creationId xmlns:a16="http://schemas.microsoft.com/office/drawing/2014/main" id="{6EB09717-7C76-4D0B-8FC6-57B322C61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9" t="35637" r="5064" b="39075"/>
          <a:stretch/>
        </p:blipFill>
        <p:spPr bwMode="auto">
          <a:xfrm>
            <a:off x="4326639" y="2706891"/>
            <a:ext cx="6134793" cy="143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L 도형 11">
            <a:extLst>
              <a:ext uri="{FF2B5EF4-FFF2-40B4-BE49-F238E27FC236}">
                <a16:creationId xmlns:a16="http://schemas.microsoft.com/office/drawing/2014/main" id="{0F033970-039A-4E9E-943A-E0A10DB45ED0}"/>
              </a:ext>
            </a:extLst>
          </p:cNvPr>
          <p:cNvSpPr/>
          <p:nvPr/>
        </p:nvSpPr>
        <p:spPr>
          <a:xfrm rot="13500000">
            <a:off x="3620208" y="3692381"/>
            <a:ext cx="481731" cy="481731"/>
          </a:xfrm>
          <a:prstGeom prst="corner">
            <a:avLst>
              <a:gd name="adj1" fmla="val 19543"/>
              <a:gd name="adj2" fmla="val 1954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713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5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44F2258-9477-42BC-A829-E573C8A704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0"/>
            <a:ext cx="10236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0E6AFA9-7FA1-4E56-B3FE-B933BE541DCF}"/>
              </a:ext>
            </a:extLst>
          </p:cNvPr>
          <p:cNvGrpSpPr/>
          <p:nvPr/>
        </p:nvGrpSpPr>
        <p:grpSpPr>
          <a:xfrm>
            <a:off x="465513" y="399011"/>
            <a:ext cx="4335392" cy="369332"/>
            <a:chOff x="465513" y="399011"/>
            <a:chExt cx="4335392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8475F00-EA4D-4AE0-8689-881A8418450D}"/>
                </a:ext>
              </a:extLst>
            </p:cNvPr>
            <p:cNvSpPr txBox="1"/>
            <p:nvPr/>
          </p:nvSpPr>
          <p:spPr>
            <a:xfrm>
              <a:off x="615144" y="399011"/>
              <a:ext cx="41857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국내 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유튜버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 </a:t>
              </a:r>
              <a:r>
                <a:rPr lang="ko-KR" altLang="en-US" dirty="0" err="1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제이플라의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2018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년 수입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B56F5788-D186-4626-91E2-67612BCE9A1C}"/>
                </a:ext>
              </a:extLst>
            </p:cNvPr>
            <p:cNvCxnSpPr>
              <a:cxnSpLocks/>
            </p:cNvCxnSpPr>
            <p:nvPr/>
          </p:nvCxnSpPr>
          <p:spPr>
            <a:xfrm>
              <a:off x="465513" y="399011"/>
              <a:ext cx="0" cy="36933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45772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5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1A101CD1-8952-496A-9D62-F7D80BB7F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0"/>
            <a:ext cx="10236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42504FB8-7F6C-46ED-868C-04808B68C408}"/>
              </a:ext>
            </a:extLst>
          </p:cNvPr>
          <p:cNvGrpSpPr/>
          <p:nvPr/>
        </p:nvGrpSpPr>
        <p:grpSpPr>
          <a:xfrm>
            <a:off x="465513" y="399011"/>
            <a:ext cx="3505037" cy="369332"/>
            <a:chOff x="465513" y="399011"/>
            <a:chExt cx="3505037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C86C811-B41C-495C-9E6A-67731439EE42}"/>
                </a:ext>
              </a:extLst>
            </p:cNvPr>
            <p:cNvSpPr txBox="1"/>
            <p:nvPr/>
          </p:nvSpPr>
          <p:spPr>
            <a:xfrm>
              <a:off x="615144" y="399011"/>
              <a:ext cx="33554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매월 유튜브를 시청하는 이용자 수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C7DFFE0E-8A10-4715-98E1-C7DA40049E78}"/>
                </a:ext>
              </a:extLst>
            </p:cNvPr>
            <p:cNvCxnSpPr>
              <a:cxnSpLocks/>
            </p:cNvCxnSpPr>
            <p:nvPr/>
          </p:nvCxnSpPr>
          <p:spPr>
            <a:xfrm>
              <a:off x="465513" y="399011"/>
              <a:ext cx="0" cy="36933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2267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251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DA939FEE-187B-4FC5-85E6-FB7D2CBF50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00" y="0"/>
            <a:ext cx="10236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BFD34E6-0822-4E71-9A21-747D8C11656C}"/>
              </a:ext>
            </a:extLst>
          </p:cNvPr>
          <p:cNvGrpSpPr/>
          <p:nvPr/>
        </p:nvGrpSpPr>
        <p:grpSpPr>
          <a:xfrm>
            <a:off x="465513" y="399011"/>
            <a:ext cx="4490884" cy="369332"/>
            <a:chOff x="465513" y="399011"/>
            <a:chExt cx="4490884" cy="36933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C059AB3-BD50-4543-BDA7-C2F385E20BFF}"/>
                </a:ext>
              </a:extLst>
            </p:cNvPr>
            <p:cNvSpPr txBox="1"/>
            <p:nvPr/>
          </p:nvSpPr>
          <p:spPr>
            <a:xfrm>
              <a:off x="615144" y="399011"/>
              <a:ext cx="4341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분마다 업로드 되는 영상의 분량 </a:t>
              </a:r>
              <a:r>
                <a:rPr lang="en-US" altLang="ko-KR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- 400</a:t>
              </a:r>
              <a:r>
                <a:rPr lang="ko-KR" altLang="en-US" dirty="0"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시간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30DE776-345D-4897-B1EA-4372DF5F6855}"/>
                </a:ext>
              </a:extLst>
            </p:cNvPr>
            <p:cNvCxnSpPr>
              <a:cxnSpLocks/>
            </p:cNvCxnSpPr>
            <p:nvPr/>
          </p:nvCxnSpPr>
          <p:spPr>
            <a:xfrm>
              <a:off x="465513" y="399011"/>
              <a:ext cx="0" cy="369332"/>
            </a:xfrm>
            <a:prstGeom prst="line">
              <a:avLst/>
            </a:prstGeom>
            <a:ln w="571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620830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646</Words>
  <Application>Microsoft Office PowerPoint</Application>
  <PresentationFormat>와이드스크린</PresentationFormat>
  <Paragraphs>156</Paragraphs>
  <Slides>54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2" baseType="lpstr">
      <vt:lpstr>Malgun Gothic</vt:lpstr>
      <vt:lpstr>Malgun Gothic</vt:lpstr>
      <vt:lpstr>Arial</vt:lpstr>
      <vt:lpstr>나눔스퀘어 Bold</vt:lpstr>
      <vt:lpstr>아리따-돋움(TTF)-Bold</vt:lpstr>
      <vt:lpstr>나눔스퀘어</vt:lpstr>
      <vt:lpstr>나눔스퀘어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kang yun jeong</dc:creator>
  <cp:lastModifiedBy>kang yun jeong</cp:lastModifiedBy>
  <cp:revision>10</cp:revision>
  <dcterms:created xsi:type="dcterms:W3CDTF">2020-06-21T10:04:38Z</dcterms:created>
  <dcterms:modified xsi:type="dcterms:W3CDTF">2020-06-21T11:49:02Z</dcterms:modified>
</cp:coreProperties>
</file>